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65" r:id="rId2"/>
  </p:sldMasterIdLst>
  <p:notesMasterIdLst>
    <p:notesMasterId r:id="rId9"/>
  </p:notesMasterIdLst>
  <p:sldIdLst>
    <p:sldId id="256" r:id="rId3"/>
    <p:sldId id="260" r:id="rId4"/>
    <p:sldId id="258" r:id="rId5"/>
    <p:sldId id="257" r:id="rId6"/>
    <p:sldId id="259" r:id="rId7"/>
    <p:sldId id="261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6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50700-6890-4202-BB64-C626E88F0CB4}" type="datetimeFigureOut">
              <a:rPr lang="en-US"/>
              <a:t>6/11/2015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1114B-0AD2-4208-B241-EB5BDCFD683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95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1114B-0AD2-4208-B241-EB5BDCFD6832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8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1114B-0AD2-4208-B241-EB5BDCFD6832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43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1114B-0AD2-4208-B241-EB5BDCFD6832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50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1114B-0AD2-4208-B241-EB5BDCFD6832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41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1114B-0AD2-4208-B241-EB5BDCFD6832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67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1114B-0AD2-4208-B241-EB5BDCFD6832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40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11" descr="1394039427_3b921d028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536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60AA7-0A5E-4CAC-987C-53187A1172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257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989EDD-1BFE-4E65-9398-ED43E54725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908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1A2877-DFCF-41A8-B99A-097928521B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63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640D9D-9B84-4FF3-B7AE-F803F0ED00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75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7B5F87-0C76-41C9-9BF1-D2B4D234E5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448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FD464-DF2F-4737-9E89-9F960DA0DD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862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46CD3E-7876-4DDE-92B6-65E784FD8A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00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38536F-362D-487F-A028-E0AD82B6FD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00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D93F6-54A6-4D8E-BBAF-A744C967ED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65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D48385-83F6-4DA4-8C58-F15F4E2CE3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69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C96801-90FE-4EDA-9E2A-62EEFA05D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897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394039427_3b921d028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06502-3AEB-40AD-9E93-D02671F08D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915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77728C-DAD7-4D98-8CCE-EB645D9FB2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819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B291D-20E8-46CA-A3EF-6970145609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283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C3040-ADFD-4F28-8AC8-4761AF90F4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5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CDB455-36DD-448A-BB46-5E6634FE2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283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C9789-0B42-4C7A-BB53-6B2A15A0E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177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7C1B3-DDB8-4E21-904E-FD21318C01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051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118943-DD0F-4AB6-97E4-C5A1D655CB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279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F28A6D-01A3-49D7-8271-6B00CEE1DC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971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382A6D-4597-4248-A068-82E07C9998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202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FB118-8C40-404C-851A-C7453467F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73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433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58D7637-83AB-4200-84C4-D7FA62E544E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8E4E9C73-99AA-4D85-9B41-A0978616F32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381000" y="0"/>
            <a:ext cx="8382000" cy="1431925"/>
          </a:xfrm>
        </p:spPr>
        <p:txBody>
          <a:bodyPr/>
          <a:lstStyle/>
          <a:p>
            <a:pPr eaLnBrk="1" hangingPunct="1"/>
            <a:r>
              <a:rPr lang="en-US" altLang="en-US" sz="6000" baseline="30000" smtClean="0">
                <a:solidFill>
                  <a:srgbClr val="C00000"/>
                </a:solidFill>
                <a:effectLst/>
              </a:rPr>
              <a:t>Jesus Returns to the Father</a:t>
            </a: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447800" y="1295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1800" dirty="0" smtClean="0">
                <a:solidFill>
                  <a:srgbClr val="FF0000"/>
                </a:solidFill>
              </a:rPr>
              <a:t>Chapter 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4D4D4D"/>
                </a:solidFill>
                <a:cs typeface="Arial"/>
              </a:rPr>
              <a:t>After the </a:t>
            </a:r>
            <a:r>
              <a:rPr lang="en-US" dirty="0" err="1">
                <a:solidFill>
                  <a:srgbClr val="4D4D4D"/>
                </a:solidFill>
                <a:cs typeface="Arial"/>
              </a:rPr>
              <a:t>Ressurection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Read the first paragraph on pg 140</a:t>
            </a:r>
          </a:p>
          <a:p>
            <a:r>
              <a:rPr lang="en-US" dirty="0">
                <a:cs typeface="Arial"/>
              </a:rPr>
              <a:t>What power did Jesus give His Apostles?</a:t>
            </a:r>
          </a:p>
          <a:p>
            <a:r>
              <a:rPr lang="en-US" dirty="0">
                <a:cs typeface="Arial"/>
              </a:rPr>
              <a:t>Read the second paragraph on pg 140</a:t>
            </a:r>
          </a:p>
          <a:p>
            <a:r>
              <a:rPr lang="en-US" dirty="0">
                <a:cs typeface="Arial"/>
              </a:rPr>
              <a:t>Was it easy for them to lift up the net filled with fish?</a:t>
            </a:r>
          </a:p>
        </p:txBody>
      </p:sp>
    </p:spTree>
    <p:extLst>
      <p:ext uri="{BB962C8B-B14F-4D97-AF65-F5344CB8AC3E}">
        <p14:creationId xmlns:p14="http://schemas.microsoft.com/office/powerpoint/2010/main" val="416429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201250"/>
            <a:ext cx="8540750" cy="44227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After Jesus rose from the dead, he stayed on earth for 40 days.</a:t>
            </a:r>
          </a:p>
          <a:p>
            <a:pPr lvl="1" eaLnBrk="1" hangingPunct="1">
              <a:defRPr/>
            </a:pPr>
            <a:r>
              <a:rPr lang="en-US" altLang="en-US" dirty="0" smtClean="0"/>
              <a:t>Appearing to His disciples</a:t>
            </a:r>
          </a:p>
          <a:p>
            <a:pPr lvl="1" eaLnBrk="1" hangingPunct="1">
              <a:defRPr/>
            </a:pPr>
            <a:r>
              <a:rPr lang="en-US" altLang="en-US" dirty="0" smtClean="0"/>
              <a:t>Giving them the power to forgive sins</a:t>
            </a:r>
          </a:p>
          <a:p>
            <a:pPr lvl="1" eaLnBrk="1" hangingPunct="1">
              <a:defRPr/>
            </a:pPr>
            <a:r>
              <a:rPr lang="en-US" altLang="en-US" dirty="0" smtClean="0"/>
              <a:t>“Go out into all the world and preach the Gospel to the whole creation”  Mark 16:15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55" y="4381862"/>
            <a:ext cx="3575097" cy="2279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4D4D4D"/>
                </a:solidFill>
                <a:cs typeface="Arial"/>
              </a:rPr>
              <a:t>Jesus Leaves His Disciples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cs typeface="Arial"/>
              </a:rPr>
              <a:t>The Disciples were sad that Jesus was leaving earth. </a:t>
            </a:r>
          </a:p>
          <a:p>
            <a:pPr eaLnBrk="1" hangingPunct="1">
              <a:defRPr/>
            </a:pPr>
            <a:r>
              <a:rPr lang="en-US" altLang="en-US" dirty="0">
                <a:cs typeface="Arial"/>
              </a:rPr>
              <a:t>Jesus promise to send the Holy Spirit to lead them and guide them. </a:t>
            </a:r>
          </a:p>
          <a:p>
            <a:pPr eaLnBrk="1" hangingPunct="1">
              <a:defRPr/>
            </a:pPr>
            <a:r>
              <a:rPr lang="en-US" altLang="en-US" dirty="0">
                <a:cs typeface="Arial"/>
              </a:rPr>
              <a:t>Jesus gave the command to baptize everyone.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410200" y="1447800"/>
            <a:ext cx="3432175" cy="46513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cs typeface="Arial"/>
              </a:rPr>
              <a:t>"</a:t>
            </a:r>
            <a:r>
              <a:rPr lang="en-US" altLang="en-US" dirty="0"/>
              <a:t>Baptize them in the Name of the Father, and of the Son, and of the Holy Spirit. </a:t>
            </a:r>
            <a:r>
              <a:rPr lang="en-US" altLang="en-US"/>
              <a:t>I will be with you always."</a:t>
            </a:r>
          </a:p>
        </p:txBody>
      </p:sp>
      <p:pic>
        <p:nvPicPr>
          <p:cNvPr id="5" name="Picture 6" descr="ascension_jes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1" y="73115"/>
            <a:ext cx="437991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4D4D4D"/>
                </a:solidFill>
                <a:cs typeface="Arial"/>
              </a:rPr>
              <a:t>Ascension</a:t>
            </a:r>
            <a:r>
              <a:rPr lang="en-US" dirty="0">
                <a:cs typeface="Arial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Ready the last paragraph on pg 141. </a:t>
            </a:r>
          </a:p>
          <a:p>
            <a:r>
              <a:rPr lang="en-US" dirty="0">
                <a:cs typeface="Arial"/>
              </a:rPr>
              <a:t>True or False: At the end of time Jesus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1070075958"/>
      </p:ext>
    </p:extLst>
  </p:cSld>
  <p:clrMapOvr>
    <a:masterClrMapping/>
  </p:clrMapOvr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77</Words>
  <Application>Microsoft Office PowerPoint</Application>
  <PresentationFormat>On-screen Show (4:3)</PresentationFormat>
  <Paragraphs>9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Slit</vt:lpstr>
      <vt:lpstr>Clouds</vt:lpstr>
      <vt:lpstr>Jesus Returns to the Father</vt:lpstr>
      <vt:lpstr>After the Ressurection</vt:lpstr>
      <vt:lpstr>PowerPoint Presentation</vt:lpstr>
      <vt:lpstr>Jesus Leaves His Disciples</vt:lpstr>
      <vt:lpstr>PowerPoint Presentation</vt:lpstr>
      <vt:lpstr>Ascension </vt:lpstr>
    </vt:vector>
  </TitlesOfParts>
  <Company>Catholic Diocese of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Family The Church</dc:title>
  <dc:creator>Administrator</dc:creator>
  <cp:lastModifiedBy>Sister Mary Maximilian</cp:lastModifiedBy>
  <cp:revision>9</cp:revision>
  <dcterms:created xsi:type="dcterms:W3CDTF">2009-05-02T00:13:03Z</dcterms:created>
  <dcterms:modified xsi:type="dcterms:W3CDTF">2015-06-11T18:09:44Z</dcterms:modified>
</cp:coreProperties>
</file>