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7" r:id="rId1"/>
  </p:sldMasterIdLst>
  <p:notesMasterIdLst>
    <p:notesMasterId r:id="rId10"/>
  </p:notesMasterIdLst>
  <p:sldIdLst>
    <p:sldId id="274" r:id="rId2"/>
    <p:sldId id="256" r:id="rId3"/>
    <p:sldId id="276" r:id="rId4"/>
    <p:sldId id="271" r:id="rId5"/>
    <p:sldId id="272" r:id="rId6"/>
    <p:sldId id="273" r:id="rId7"/>
    <p:sldId id="275" r:id="rId8"/>
    <p:sldId id="269" r:id="rId9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9" d="100"/>
          <a:sy n="49" d="100"/>
        </p:scale>
        <p:origin x="-66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D0F983-84C1-425F-AC96-07EEF7895860}" type="datetimeFigureOut">
              <a:rPr lang="en-US"/>
              <a:t>6/10/2015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4589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21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2964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8830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1843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9443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1621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4876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A83E35-D9D9-40A4-98C1-0160FF98212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7725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overOverlay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6" name="TextBox 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5400" dirty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F7A3795-CDF7-496F-BFD2-129438D3367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07771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637151E-CA0D-467B-B3AF-FE9CF332664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00171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CoverOverlay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173163" y="2887663"/>
            <a:ext cx="6778625" cy="923925"/>
            <a:chOff x="1172584" y="1381459"/>
            <a:chExt cx="6779110" cy="92333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 rot="10800000">
              <a:off x="4832033" y="1927207"/>
              <a:ext cx="3119661" cy="1586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43A2732-68DC-4A83-9ED1-589C864D819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0028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6" name="TextBox 5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fld id="{7B862A0E-955F-4346-AAA5-6346D1ACC25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28031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8" name="TextBox 7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766766C-D251-40C7-84DE-AAE2376B48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80063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4" name="TextBox 3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DECBA0-8ABB-428B-B6D5-DACEC80364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41782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D857B8E-F48F-4F2E-8F7A-846DA1C788C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7687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B0C1B5-75F4-417E-966A-49E9D3CFAFF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46006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593D658-AD34-4E98-8CE2-7A2B82F558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16760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1173163" y="1392238"/>
            <a:ext cx="6778625" cy="923925"/>
            <a:chOff x="1172584" y="1381459"/>
            <a:chExt cx="6779110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7772" y="1381459"/>
              <a:ext cx="876363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rot="10800000">
              <a:off x="1172584" y="1925620"/>
              <a:ext cx="3119660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4832033" y="1922447"/>
              <a:ext cx="3119661" cy="1587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ABD00B-3776-48FE-85CD-B325A34EA0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4639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7"/>
          <p:cNvGrpSpPr>
            <a:grpSpLocks/>
          </p:cNvGrpSpPr>
          <p:nvPr/>
        </p:nvGrpSpPr>
        <p:grpSpPr bwMode="auto">
          <a:xfrm rot="5400000">
            <a:off x="3908425" y="2881313"/>
            <a:ext cx="5481637" cy="922338"/>
            <a:chOff x="1815339" y="1381459"/>
            <a:chExt cx="5480154" cy="923330"/>
          </a:xfrm>
        </p:grpSpPr>
        <p:sp>
          <p:nvSpPr>
            <p:cNvPr id="5" name="TextBox 4"/>
            <p:cNvSpPr txBox="1">
              <a:spLocks noChangeArrowheads="1"/>
            </p:cNvSpPr>
            <p:nvPr/>
          </p:nvSpPr>
          <p:spPr bwMode="auto">
            <a:xfrm>
              <a:off x="4146745" y="1381458"/>
              <a:ext cx="877650" cy="923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>
                <a:defRPr/>
              </a:pPr>
              <a:r>
                <a:rPr lang="en-US" sz="5400" smtClean="0">
                  <a:solidFill>
                    <a:srgbClr val="DBA455"/>
                  </a:solidFill>
                  <a:latin typeface="Wingdings" pitchFamily="2" charset="2"/>
                </a:rPr>
                <a:t></a:t>
              </a:r>
            </a:p>
          </p:txBody>
        </p:sp>
        <p:cxnSp>
          <p:nvCxnSpPr>
            <p:cNvPr id="6" name="Straight Connector 5"/>
            <p:cNvCxnSpPr/>
            <p:nvPr/>
          </p:nvCxnSpPr>
          <p:spPr>
            <a:xfrm flipH="1" flipV="1">
              <a:off x="1815339" y="1924967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 rot="10800000">
              <a:off x="4826011" y="1928146"/>
              <a:ext cx="2469482" cy="1590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958FD82-4EFA-4480-B70D-720D39F24E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9526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9" name="Title Placeholder 1"/>
          <p:cNvSpPr>
            <a:spLocks noGrp="1"/>
          </p:cNvSpPr>
          <p:nvPr>
            <p:ph type="title"/>
          </p:nvPr>
        </p:nvSpPr>
        <p:spPr bwMode="auto">
          <a:xfrm>
            <a:off x="688975" y="569913"/>
            <a:ext cx="7756525" cy="105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30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98500" y="2247900"/>
            <a:ext cx="7747000" cy="387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63" y="61610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088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8925" y="6161088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14EDD6AD-C2D4-4AF0-8DDF-45F6D4596D2E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7" r:id="rId1"/>
    <p:sldLayoutId id="2147483778" r:id="rId2"/>
    <p:sldLayoutId id="2147483779" r:id="rId3"/>
    <p:sldLayoutId id="2147483780" r:id="rId4"/>
    <p:sldLayoutId id="2147483781" r:id="rId5"/>
    <p:sldLayoutId id="2147483782" r:id="rId6"/>
    <p:sldLayoutId id="2147483774" r:id="rId7"/>
    <p:sldLayoutId id="2147483775" r:id="rId8"/>
    <p:sldLayoutId id="2147483776" r:id="rId9"/>
    <p:sldLayoutId id="2147483783" r:id="rId10"/>
    <p:sldLayoutId id="214748378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5400">
          <a:solidFill>
            <a:schemeClr val="tx2"/>
          </a:solidFill>
          <a:latin typeface="Book Antiqu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125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"/>
        <a:defRPr sz="2400" kern="1200">
          <a:solidFill>
            <a:srgbClr val="262626"/>
          </a:solidFill>
          <a:latin typeface="+mn-lt"/>
          <a:ea typeface="+mn-ea"/>
          <a:cs typeface="+mn-cs"/>
        </a:defRPr>
      </a:lvl1pPr>
      <a:lvl2pPr marL="776288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"/>
        <a:defRPr sz="2200" kern="1200">
          <a:solidFill>
            <a:srgbClr val="262626"/>
          </a:solidFill>
          <a:latin typeface="+mn-lt"/>
          <a:ea typeface="+mn-ea"/>
          <a:cs typeface="+mn-cs"/>
        </a:defRPr>
      </a:lvl2pPr>
      <a:lvl3pPr marL="1143000" indent="-365125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"/>
        <a:defRPr sz="2000" kern="1200">
          <a:solidFill>
            <a:srgbClr val="262626"/>
          </a:solidFill>
          <a:latin typeface="+mn-lt"/>
          <a:ea typeface="+mn-ea"/>
          <a:cs typeface="+mn-cs"/>
        </a:defRPr>
      </a:lvl3pPr>
      <a:lvl4pPr marL="1508125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"/>
        <a:defRPr kern="1200">
          <a:solidFill>
            <a:srgbClr val="262626"/>
          </a:solidFill>
          <a:latin typeface="+mn-lt"/>
          <a:ea typeface="+mn-ea"/>
          <a:cs typeface="+mn-cs"/>
        </a:defRPr>
      </a:lvl4pPr>
      <a:lvl5pPr marL="1828800" indent="-3190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"/>
        <a:defRPr sz="1600" kern="1200">
          <a:solidFill>
            <a:srgbClr val="262626"/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hyperlink" Target="http://www.matthiasbook.de/travel/wyd2005/images/img1592mb_marienfeld_vigil_b11.jpg" TargetMode="Externa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Ch. 33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JESUS IS ALWAYS PRESENT</a:t>
            </a:r>
          </a:p>
        </p:txBody>
      </p:sp>
    </p:spTree>
    <p:extLst>
      <p:ext uri="{BB962C8B-B14F-4D97-AF65-F5344CB8AC3E}">
        <p14:creationId xmlns:p14="http://schemas.microsoft.com/office/powerpoint/2010/main" val="251770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Jesus is always present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sz="quarter" idx="13"/>
          </p:nvPr>
        </p:nvSpPr>
        <p:spPr>
          <a:xfrm>
            <a:off x="1219200" y="2068513"/>
            <a:ext cx="7239000" cy="3997325"/>
          </a:xfrm>
        </p:spPr>
        <p:txBody>
          <a:bodyPr/>
          <a:lstStyle/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When people gather in His name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                     When you read the Bible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smtClean="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US" altLang="en-US" smtClean="0"/>
              <a:t>										         In the Church</a:t>
            </a:r>
          </a:p>
        </p:txBody>
      </p:sp>
      <p:pic>
        <p:nvPicPr>
          <p:cNvPr id="10244" name="Picture 8" descr="35051516_33911f02e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990975"/>
            <a:ext cx="2011363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5" name="Picture 10" descr="337522540_8eb3c1f97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13" y="2932113"/>
            <a:ext cx="2511425" cy="145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6" name="Picture 13" descr="img1592mb_marienfeld_vigil_b11.jpg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600200"/>
            <a:ext cx="2057400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0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20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0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2" grpId="0"/>
      <p:bldP spid="2054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>
                <a:latin typeface="Book Antiqua" charset="0"/>
              </a:rPr>
              <a:t>Jesus waits for us to come and see Him in the tabernacle.</a:t>
            </a:r>
          </a:p>
          <a:p>
            <a:pPr marL="0" indent="0">
              <a:buNone/>
            </a:pPr>
            <a:r>
              <a:rPr lang="en-US" dirty="0">
                <a:latin typeface="Book Antiqua" charset="0"/>
              </a:rPr>
              <a:t>Visiting Jesus helps us grow in our relationship with Him.</a:t>
            </a:r>
          </a:p>
          <a:p>
            <a:pPr marL="0" indent="0">
              <a:buNone/>
            </a:pPr>
            <a:r>
              <a:rPr lang="en-US" dirty="0">
                <a:latin typeface="Book Antiqua" charset="0"/>
              </a:rPr>
              <a:t>We should be open and talk with Him about all aspects of our lives.</a:t>
            </a:r>
            <a:endParaRPr lang="en-US">
              <a:latin typeface="Book Antiqua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Jesus Resides in the Tabernacle</a:t>
            </a:r>
          </a:p>
        </p:txBody>
      </p:sp>
    </p:spTree>
    <p:extLst>
      <p:ext uri="{BB962C8B-B14F-4D97-AF65-F5344CB8AC3E}">
        <p14:creationId xmlns:p14="http://schemas.microsoft.com/office/powerpoint/2010/main" val="10658377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Adoration</a:t>
            </a:r>
          </a:p>
        </p:txBody>
      </p:sp>
      <p:pic>
        <p:nvPicPr>
          <p:cNvPr id="1126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676400"/>
            <a:ext cx="6705600" cy="502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85963" y="2247900"/>
            <a:ext cx="5172075" cy="3878263"/>
          </a:xfrm>
        </p:spPr>
      </p:pic>
      <p:sp>
        <p:nvSpPr>
          <p:cNvPr id="12291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Benediction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685800" y="1981200"/>
            <a:ext cx="7747000" cy="3878263"/>
          </a:xfrm>
        </p:spPr>
        <p:txBody>
          <a:bodyPr/>
          <a:lstStyle/>
          <a:p>
            <a:pPr marL="457200" indent="-457200">
              <a:buFont typeface="Book Antiqua" panose="02040602050305030304" pitchFamily="18" charset="0"/>
              <a:buAutoNum type="arabicPeriod"/>
            </a:pPr>
            <a:r>
              <a:rPr lang="en-US" altLang="en-US" dirty="0"/>
              <a:t>How is Jesus with us?</a:t>
            </a:r>
          </a:p>
          <a:p>
            <a:pPr lvl="1"/>
            <a:r>
              <a:rPr lang="en-US" altLang="en-US" dirty="0"/>
              <a:t>He is with us in Church in the Holy Eucharist, when we gather to prayer, when we read the Bible, through the teachings of the Church, in the Sacraments, etc.</a:t>
            </a:r>
          </a:p>
          <a:p>
            <a:pPr marL="457200" indent="-457200">
              <a:buFont typeface="Book Antiqua" panose="02040602050305030304" pitchFamily="18" charset="0"/>
              <a:buAutoNum type="arabicPeriod"/>
            </a:pPr>
            <a:r>
              <a:rPr lang="en-US" altLang="en-US" dirty="0"/>
              <a:t>How is Jesus with us in a special way?</a:t>
            </a:r>
          </a:p>
          <a:p>
            <a:pPr lvl="1"/>
            <a:r>
              <a:rPr lang="en-US" altLang="en-US" dirty="0"/>
              <a:t>He is with us in the Holy Eucharist</a:t>
            </a:r>
          </a:p>
          <a:p>
            <a:pPr marL="457200" indent="-457200">
              <a:buFont typeface="Book Antiqua" panose="02040602050305030304" pitchFamily="18" charset="0"/>
              <a:buAutoNum type="arabicPeriod"/>
            </a:pPr>
            <a:r>
              <a:rPr lang="en-US" altLang="en-US" dirty="0"/>
              <a:t>What is in the tabernacle?</a:t>
            </a:r>
          </a:p>
          <a:p>
            <a:pPr lvl="1"/>
            <a:r>
              <a:rPr lang="en-US" altLang="en-US" dirty="0"/>
              <a:t>There are Consecrated Hosts in the Tabernacle.</a:t>
            </a:r>
          </a:p>
          <a:p>
            <a:pPr marL="457200" indent="-457200">
              <a:buFont typeface="Book Antiqua" panose="02040602050305030304" pitchFamily="18" charset="0"/>
              <a:buAutoNum type="arabicPeriod"/>
            </a:pPr>
            <a:r>
              <a:rPr lang="en-US" altLang="en-US" dirty="0"/>
              <a:t>How can you tell Jesus is in the Tabernacle?</a:t>
            </a:r>
          </a:p>
          <a:p>
            <a:pPr lvl="1"/>
            <a:r>
              <a:rPr lang="en-US" altLang="en-US" dirty="0"/>
              <a:t>The Sanctuary lamp will be lit.</a:t>
            </a:r>
          </a:p>
          <a:p>
            <a:pPr marL="457200" indent="-457200">
              <a:buFont typeface="Book Antiqua" panose="02040602050305030304" pitchFamily="18" charset="0"/>
              <a:buAutoNum type="arabicPeriod"/>
            </a:pPr>
            <a:r>
              <a:rPr lang="en-US" altLang="en-US" dirty="0"/>
              <a:t>Is Jesus really in Church?</a:t>
            </a:r>
          </a:p>
          <a:p>
            <a:pPr lvl="1"/>
            <a:r>
              <a:rPr lang="en-US" altLang="en-US" dirty="0"/>
              <a:t>Yes</a:t>
            </a:r>
          </a:p>
        </p:txBody>
      </p:sp>
      <p:sp>
        <p:nvSpPr>
          <p:cNvPr id="1331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29248" y="3119009"/>
            <a:ext cx="7747000" cy="3878263"/>
          </a:xfrm>
        </p:spPr>
        <p:txBody>
          <a:bodyPr/>
          <a:lstStyle/>
          <a:p>
            <a:r>
              <a:rPr lang="en-US" dirty="0">
                <a:latin typeface="Times" charset="0"/>
                <a:cs typeface="Times" charset="0"/>
              </a:rPr>
              <a:t>1. Jesus is with us in the sacraments and most especially in the Eucharist.</a:t>
            </a:r>
          </a:p>
          <a:p>
            <a:pPr lvl="4"/>
            <a:r>
              <a:rPr lang="en-US" sz="2200" dirty="0">
                <a:latin typeface="Times" charset="0"/>
                <a:cs typeface="Times" charset="0"/>
              </a:rPr>
              <a:t>2. Jesus waits for us to visit Him in the Blessed Sacrament; graces can be received by such visits. </a:t>
            </a:r>
          </a:p>
          <a:p>
            <a:pPr lvl="1"/>
            <a:r>
              <a:rPr lang="en-US" dirty="0">
                <a:latin typeface="Times" charset="0"/>
                <a:cs typeface="Times" charset="0"/>
              </a:rPr>
              <a:t>3. We are called to be reverent in the presence of the Lord. Such reverence includes church etiquette, such as genuflecting, silence in church, and devotion and attention at Mass. </a:t>
            </a:r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0838" y="452438"/>
            <a:ext cx="3029033" cy="2563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498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altLang="en-US" smtClean="0"/>
          </a:p>
        </p:txBody>
      </p:sp>
      <p:sp>
        <p:nvSpPr>
          <p:cNvPr id="14339" name="Rectangle 5"/>
          <p:cNvSpPr>
            <a:spLocks noGrp="1" noChangeArrowheads="1"/>
          </p:cNvSpPr>
          <p:nvPr>
            <p:ph sz="quarter" idx="13"/>
          </p:nvPr>
        </p:nvSpPr>
        <p:spPr>
          <a:xfrm>
            <a:off x="304800" y="2057400"/>
            <a:ext cx="4038600" cy="5140325"/>
          </a:xfrm>
        </p:spPr>
        <p:txBody>
          <a:bodyPr/>
          <a:lstStyle/>
          <a:p>
            <a:pPr eaLnBrk="1" hangingPunct="1"/>
            <a:r>
              <a:rPr lang="en-US" altLang="en-US" smtClean="0"/>
              <a:t>When entering Church we should…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Before you enter your pew…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As you walk in Church</a:t>
            </a:r>
          </a:p>
          <a:p>
            <a:pPr eaLnBrk="1" hangingPunct="1"/>
            <a:endParaRPr lang="en-US" altLang="en-US" smtClean="0"/>
          </a:p>
          <a:p>
            <a:pPr eaLnBrk="1" hangingPunct="1"/>
            <a:r>
              <a:rPr lang="en-US" altLang="en-US" smtClean="0"/>
              <a:t>When Jesus is in the Monstrance</a:t>
            </a:r>
          </a:p>
        </p:txBody>
      </p:sp>
      <p:sp>
        <p:nvSpPr>
          <p:cNvPr id="19462" name="Rectangle 6"/>
          <p:cNvSpPr>
            <a:spLocks noGrp="1" noChangeArrowheads="1"/>
          </p:cNvSpPr>
          <p:nvPr>
            <p:ph sz="quarter" idx="14"/>
          </p:nvPr>
        </p:nvSpPr>
        <p:spPr>
          <a:xfrm>
            <a:off x="4876800" y="2057400"/>
            <a:ext cx="4038600" cy="4343400"/>
          </a:xfrm>
        </p:spPr>
        <p:txBody>
          <a:bodyPr rtlCol="0">
            <a:normAutofit/>
          </a:bodyPr>
          <a:lstStyle/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Walk Quietly</a:t>
            </a: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endParaRPr lang="en-US" dirty="0" smtClean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0" indent="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Make the sign of the Cross with Holy Water</a:t>
            </a: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Genuflect on both knees</a:t>
            </a:r>
          </a:p>
          <a:p>
            <a:pPr marL="365760" indent="-36576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r>
              <a:rPr 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Genuflect </a:t>
            </a:r>
          </a:p>
          <a:p>
            <a:pPr marL="365760" indent="-365760" eaLnBrk="1" fontAlgn="auto" hangingPunct="1">
              <a:spcAft>
                <a:spcPts val="0"/>
              </a:spcAft>
              <a:buFont typeface="Wingdings" panose="05000000000000000000" pitchFamily="2" charset="2"/>
              <a:buNone/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365760" indent="-365760" eaLnBrk="1" fontAlgn="auto" hangingPunct="1">
              <a:spcAft>
                <a:spcPts val="0"/>
              </a:spcAft>
              <a:defRPr/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2" grpId="0" build="p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Hardcover">
    <a:dk1>
      <a:sysClr val="windowText" lastClr="000000"/>
    </a:dk1>
    <a:lt1>
      <a:sysClr val="window" lastClr="FFFFFF"/>
    </a:lt1>
    <a:dk2>
      <a:srgbClr val="895D1D"/>
    </a:dk2>
    <a:lt2>
      <a:srgbClr val="ECE9C6"/>
    </a:lt2>
    <a:accent1>
      <a:srgbClr val="873624"/>
    </a:accent1>
    <a:accent2>
      <a:srgbClr val="D6862D"/>
    </a:accent2>
    <a:accent3>
      <a:srgbClr val="D0BE40"/>
    </a:accent3>
    <a:accent4>
      <a:srgbClr val="877F6C"/>
    </a:accent4>
    <a:accent5>
      <a:srgbClr val="972109"/>
    </a:accent5>
    <a:accent6>
      <a:srgbClr val="AEB795"/>
    </a:accent6>
    <a:hlink>
      <a:srgbClr val="CC9900"/>
    </a:hlink>
    <a:folHlink>
      <a:srgbClr val="B2B2B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364</TotalTime>
  <Words>154</Words>
  <Application>Microsoft Office PowerPoint</Application>
  <PresentationFormat>On-screen Show (4:3)</PresentationFormat>
  <Paragraphs>33</Paragraphs>
  <Slides>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Hardcover</vt:lpstr>
      <vt:lpstr>Ch. 33</vt:lpstr>
      <vt:lpstr>Jesus is always present</vt:lpstr>
      <vt:lpstr>Jesus Resides in the Tabernacle</vt:lpstr>
      <vt:lpstr>Adoration</vt:lpstr>
      <vt:lpstr>Benediction</vt:lpstr>
      <vt:lpstr>PowerPoint Presentation</vt:lpstr>
      <vt:lpstr>PowerPoint Presentation</vt:lpstr>
      <vt:lpstr>PowerPoint Presentation</vt:lpstr>
    </vt:vector>
  </TitlesOfParts>
  <Company>Catholic Diocese of Lincoln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is Always present</dc:title>
  <dc:creator>Administrator</dc:creator>
  <cp:lastModifiedBy>Sister Mary Maximilian</cp:lastModifiedBy>
  <cp:revision>14</cp:revision>
  <dcterms:created xsi:type="dcterms:W3CDTF">2008-04-23T16:39:33Z</dcterms:created>
  <dcterms:modified xsi:type="dcterms:W3CDTF">2015-06-10T21:21:47Z</dcterms:modified>
</cp:coreProperties>
</file>