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3" r:id="rId1"/>
  </p:sldMasterIdLst>
  <p:notesMasterIdLst>
    <p:notesMasterId r:id="rId13"/>
  </p:notesMasterIdLst>
  <p:handoutMasterIdLst>
    <p:handoutMasterId r:id="rId14"/>
  </p:handoutMasterIdLst>
  <p:sldIdLst>
    <p:sldId id="256" r:id="rId2"/>
    <p:sldId id="283" r:id="rId3"/>
    <p:sldId id="258" r:id="rId4"/>
    <p:sldId id="267" r:id="rId5"/>
    <p:sldId id="275" r:id="rId6"/>
    <p:sldId id="272" r:id="rId7"/>
    <p:sldId id="276" r:id="rId8"/>
    <p:sldId id="278" r:id="rId9"/>
    <p:sldId id="279" r:id="rId10"/>
    <p:sldId id="281" r:id="rId11"/>
    <p:sldId id="274" r:id="rId12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66CC"/>
    <a:srgbClr val="660033"/>
    <a:srgbClr val="FFCC99"/>
    <a:srgbClr val="FF0000"/>
    <a:srgbClr val="CC00FF"/>
    <a:srgbClr val="00FF99"/>
    <a:srgbClr val="FFFF00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39" d="100"/>
          <a:sy n="39" d="100"/>
        </p:scale>
        <p:origin x="-72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smtClean="0">
                <a:latin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758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758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smtClean="0">
                <a:latin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758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4CE99635-096F-4A41-998E-92748332125C}" type="slidenum">
              <a:rPr lang="en-US" altLang="en-US"/>
              <a:pPr/>
              <a:t>0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AA4E0E-9C90-4FA1-9F03-4561657CC094}" type="datetimeFigureOut">
              <a:rPr lang="en-US"/>
              <a:t>7/27/2015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EBDB599-9905-4363-8F86-4BCE704863D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44283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BDB599-9905-4363-8F86-4BCE704863D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204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BDB599-9905-4363-8F86-4BCE704863D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14626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BDB599-9905-4363-8F86-4BCE704863D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36423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BDB599-9905-4363-8F86-4BCE704863D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445546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BDB599-9905-4363-8F86-4BCE704863D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646955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BDB599-9905-4363-8F86-4BCE704863D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200676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BDB599-9905-4363-8F86-4BCE704863D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788610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BDB599-9905-4363-8F86-4BCE704863D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907400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BDB599-9905-4363-8F86-4BCE704863D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489058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BDB599-9905-4363-8F86-4BCE704863D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720818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BDB599-9905-4363-8F86-4BCE704863D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18385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4"/>
          <p:cNvSpPr>
            <a:spLocks/>
          </p:cNvSpPr>
          <p:nvPr/>
        </p:nvSpPr>
        <p:spPr bwMode="auto">
          <a:xfrm>
            <a:off x="285750" y="2803525"/>
            <a:ext cx="1588" cy="3035300"/>
          </a:xfrm>
          <a:custGeom>
            <a:avLst/>
            <a:gdLst>
              <a:gd name="T0" fmla="*/ 0 w 1588"/>
              <a:gd name="T1" fmla="*/ 0 h 1912"/>
              <a:gd name="T2" fmla="*/ 0 w 1588"/>
              <a:gd name="T3" fmla="*/ 9525 h 1912"/>
              <a:gd name="T4" fmla="*/ 0 w 1588"/>
              <a:gd name="T5" fmla="*/ 9525 h 1912"/>
              <a:gd name="T6" fmla="*/ 0 w 1588"/>
              <a:gd name="T7" fmla="*/ 95250 h 1912"/>
              <a:gd name="T8" fmla="*/ 0 w 1588"/>
              <a:gd name="T9" fmla="*/ 3035300 h 1912"/>
              <a:gd name="T10" fmla="*/ 0 w 1588"/>
              <a:gd name="T11" fmla="*/ 3035300 h 1912"/>
              <a:gd name="T12" fmla="*/ 0 w 1588"/>
              <a:gd name="T13" fmla="*/ 0 h 1912"/>
              <a:gd name="T14" fmla="*/ 0 w 1588"/>
              <a:gd name="T15" fmla="*/ 0 h 1912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1588" h="1912">
                <a:moveTo>
                  <a:pt x="0" y="0"/>
                </a:moveTo>
                <a:lnTo>
                  <a:pt x="0" y="6"/>
                </a:lnTo>
                <a:lnTo>
                  <a:pt x="0" y="60"/>
                </a:lnTo>
                <a:lnTo>
                  <a:pt x="0" y="1912"/>
                </a:lnTo>
                <a:lnTo>
                  <a:pt x="0" y="0"/>
                </a:lnTo>
                <a:close/>
              </a:path>
            </a:pathLst>
          </a:custGeom>
          <a:solidFill>
            <a:srgbClr val="6BBA2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939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997075"/>
            <a:ext cx="7772400" cy="1431925"/>
          </a:xfrm>
        </p:spPr>
        <p:txBody>
          <a:bodyPr anchor="b" anchorCtr="1"/>
          <a:lstStyle>
            <a:lvl1pPr>
              <a:defRPr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59395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13B4EA4B-E75B-4904-A08C-02AC2F342256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dt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149485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33151B9-3729-4FD0-833C-7EE43189DA8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813296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0CF25FC-C12E-41C3-9421-EA9321936F9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55678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05000"/>
            <a:ext cx="40386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05000"/>
            <a:ext cx="40386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CA5CAC6-87CB-42F4-BB0E-14654E4E53A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292793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5C5321-4D40-4917-AF28-91192D6BC42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982051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2D0AA8A-3D5B-4FC3-82F7-9A1C09E1C9C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361563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016690A-2DA1-416F-A2E0-FC53302E613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646140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0CBBFB-E658-4CD5-9E4F-FCC7A52D6CF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717778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592D86E-9EFF-4630-9F4A-5C3A678F4AF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903971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55142BA-DF08-479F-8F4C-7CAA0985F68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301424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92100"/>
            <a:ext cx="2057400" cy="57277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92100"/>
            <a:ext cx="6019800" cy="57277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A483999-D33A-4E90-8465-C2D33415143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0112023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dgm" preserve="1">
  <p:cSld name="Title and Diagram or Organization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92100"/>
            <a:ext cx="8229600" cy="1384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martArt Placeholder 2"/>
          <p:cNvSpPr>
            <a:spLocks noGrp="1"/>
          </p:cNvSpPr>
          <p:nvPr>
            <p:ph type="dgm" idx="1"/>
          </p:nvPr>
        </p:nvSpPr>
        <p:spPr>
          <a:xfrm>
            <a:off x="457200" y="1905000"/>
            <a:ext cx="8229600" cy="4114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DADDFDD-3440-419C-9201-A28EA3D5D84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822115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folHlink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92100"/>
            <a:ext cx="8229600" cy="1384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05000"/>
            <a:ext cx="82296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5837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40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837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40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837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fld id="{4E38368B-FA0E-4F61-9734-C81C10C123EB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08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  <p:sldLayoutId id="2147483707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120000"/>
        <a:buChar char="•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Tahoma" panose="020B0604030504040204" pitchFamily="34" charset="0"/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120000"/>
        <a:buChar char="•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Tahoma" panose="020B0604030504040204" pitchFamily="34" charset="0"/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anose="05000000000000000000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7" Type="http://schemas.openxmlformats.org/officeDocument/2006/relationships/image" Target="../media/image13.w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wmf"/><Relationship Id="rId5" Type="http://schemas.openxmlformats.org/officeDocument/2006/relationships/image" Target="../media/image11.wmf"/><Relationship Id="rId4" Type="http://schemas.openxmlformats.org/officeDocument/2006/relationships/image" Target="../media/image10.wm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62000" y="152400"/>
            <a:ext cx="7772400" cy="7620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en-US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Obeying God Our Father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219200" y="914400"/>
            <a:ext cx="6629400" cy="38862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en-US" sz="3600" b="1" smtClean="0">
                <a:solidFill>
                  <a:srgbClr val="660033"/>
                </a:solidFill>
              </a:rPr>
              <a:t>Chapter 7</a:t>
            </a:r>
          </a:p>
        </p:txBody>
      </p:sp>
      <p:pic>
        <p:nvPicPr>
          <p:cNvPr id="4100" name="Picture 4" descr="re00013_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752600"/>
            <a:ext cx="8839200" cy="5105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</p:pic>
      <p:sp>
        <p:nvSpPr>
          <p:cNvPr id="4101" name="WordArt 5"/>
          <p:cNvSpPr>
            <a:spLocks noChangeArrowheads="1" noChangeShapeType="1" noTextEdit="1"/>
          </p:cNvSpPr>
          <p:nvPr/>
        </p:nvSpPr>
        <p:spPr bwMode="auto">
          <a:xfrm>
            <a:off x="838200" y="3733800"/>
            <a:ext cx="7181850" cy="9810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25400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336699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God always keeps His promises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en-US" smtClean="0"/>
              <a:t>Adam and Eve</a:t>
            </a:r>
          </a:p>
        </p:txBody>
      </p:sp>
      <p:sp>
        <p:nvSpPr>
          <p:cNvPr id="901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altLang="en-US" smtClean="0"/>
          </a:p>
        </p:txBody>
      </p:sp>
      <p:pic>
        <p:nvPicPr>
          <p:cNvPr id="5124" name="Picture 4" descr="MC900353629[1]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600200"/>
            <a:ext cx="3527425" cy="3021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5" name="Picture 8" descr="image00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0" y="3124200"/>
            <a:ext cx="2762250" cy="335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6" name="Picture 10" descr="adam-and-eve-and-child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1143000"/>
            <a:ext cx="2143125" cy="285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r" eaLnBrk="1" hangingPunct="1">
              <a:defRPr/>
            </a:pPr>
            <a:r>
              <a:rPr lang="en-US" altLang="en-US" dirty="0" smtClean="0"/>
              <a:t>Noah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624223" y="923024"/>
            <a:ext cx="4332764" cy="3226974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EN-US" b="1" dirty="0">
                <a:solidFill>
                  <a:srgbClr val="000000"/>
                </a:solidFill>
                <a:latin typeface="Times" charset="0"/>
              </a:rPr>
              <a:t> Noah responded faithfully when God asked Him to build an ark in order to save His creation. </a:t>
            </a:r>
            <a:endParaRPr lang="en-US" altLang="EN-US" b="1" dirty="0">
              <a:solidFill>
                <a:srgbClr val="000000"/>
              </a:solidFill>
              <a:latin typeface="Times" charset="0"/>
            </a:endParaRPr>
          </a:p>
        </p:txBody>
      </p:sp>
      <p:pic>
        <p:nvPicPr>
          <p:cNvPr id="6148" name="Picture 5" descr="noah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0680"/>
            <a:ext cx="3314700" cy="392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5" descr="floodpanoram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637472"/>
            <a:ext cx="6477000" cy="3228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9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Content Placeholder 62468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1152" y="1298"/>
            <a:chExt cx="4320" cy="3744"/>
          </a:xfrm>
        </p:grpSpPr>
        <p:cxnSp>
          <p:nvCxnSpPr>
            <p:cNvPr id="1028" name="_s1028"/>
            <p:cNvCxnSpPr>
              <a:cxnSpLocks noChangeShapeType="1"/>
              <a:stCxn id="11" idx="1"/>
              <a:endCxn id="10" idx="2"/>
            </p:cNvCxnSpPr>
            <p:nvPr/>
          </p:nvCxnSpPr>
          <p:spPr bwMode="auto">
            <a:xfrm rot="10800000">
              <a:off x="4464" y="4610"/>
              <a:ext cx="144" cy="288"/>
            </a:xfrm>
            <a:prstGeom prst="bentConnector2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29" name="_s1029"/>
            <p:cNvCxnSpPr>
              <a:cxnSpLocks noChangeShapeType="1"/>
              <a:stCxn id="10" idx="1"/>
              <a:endCxn id="9" idx="2"/>
            </p:cNvCxnSpPr>
            <p:nvPr/>
          </p:nvCxnSpPr>
          <p:spPr bwMode="auto">
            <a:xfrm rot="10800000">
              <a:off x="3888" y="4178"/>
              <a:ext cx="144" cy="289"/>
            </a:xfrm>
            <a:prstGeom prst="bentConnector2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30" name="_s1030"/>
            <p:cNvCxnSpPr>
              <a:cxnSpLocks noChangeShapeType="1"/>
              <a:stCxn id="9" idx="1"/>
              <a:endCxn id="8" idx="2"/>
            </p:cNvCxnSpPr>
            <p:nvPr/>
          </p:nvCxnSpPr>
          <p:spPr bwMode="auto">
            <a:xfrm rot="10800000">
              <a:off x="3312" y="3746"/>
              <a:ext cx="144" cy="288"/>
            </a:xfrm>
            <a:prstGeom prst="bentConnector2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31" name="_s1031"/>
            <p:cNvCxnSpPr>
              <a:cxnSpLocks noChangeShapeType="1"/>
              <a:stCxn id="8" idx="1"/>
              <a:endCxn id="7" idx="2"/>
            </p:cNvCxnSpPr>
            <p:nvPr/>
          </p:nvCxnSpPr>
          <p:spPr bwMode="auto">
            <a:xfrm rot="10800000">
              <a:off x="2736" y="3314"/>
              <a:ext cx="144" cy="288"/>
            </a:xfrm>
            <a:prstGeom prst="bentConnector2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32" name="_s1032"/>
            <p:cNvCxnSpPr>
              <a:cxnSpLocks noChangeShapeType="1"/>
              <a:stCxn id="7" idx="1"/>
              <a:endCxn id="6" idx="2"/>
            </p:cNvCxnSpPr>
            <p:nvPr/>
          </p:nvCxnSpPr>
          <p:spPr bwMode="auto">
            <a:xfrm rot="10800000">
              <a:off x="2160" y="2882"/>
              <a:ext cx="144" cy="288"/>
            </a:xfrm>
            <a:prstGeom prst="bentConnector2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33" name="_s1033"/>
            <p:cNvCxnSpPr>
              <a:cxnSpLocks noChangeShapeType="1"/>
              <a:stCxn id="6" idx="1"/>
              <a:endCxn id="5" idx="2"/>
            </p:cNvCxnSpPr>
            <p:nvPr/>
          </p:nvCxnSpPr>
          <p:spPr bwMode="auto">
            <a:xfrm rot="10800000">
              <a:off x="1584" y="2450"/>
              <a:ext cx="144" cy="288"/>
            </a:xfrm>
            <a:prstGeom prst="bentConnector2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34" name="_s1034"/>
            <p:cNvCxnSpPr>
              <a:cxnSpLocks noChangeShapeType="1"/>
              <a:stCxn id="5" idx="0"/>
              <a:endCxn id="4" idx="2"/>
            </p:cNvCxnSpPr>
            <p:nvPr/>
          </p:nvCxnSpPr>
          <p:spPr bwMode="auto">
            <a:xfrm rot="16200000">
              <a:off x="1513" y="2089"/>
              <a:ext cx="144" cy="1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35" name="_s1035"/>
            <p:cNvCxnSpPr>
              <a:cxnSpLocks noChangeShapeType="1"/>
              <a:stCxn id="4" idx="0"/>
              <a:endCxn id="3" idx="2"/>
            </p:cNvCxnSpPr>
            <p:nvPr/>
          </p:nvCxnSpPr>
          <p:spPr bwMode="auto">
            <a:xfrm rot="16200000">
              <a:off x="1513" y="1657"/>
              <a:ext cx="144" cy="1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" name="_s1036"/>
            <p:cNvSpPr>
              <a:spLocks noChangeArrowheads="1"/>
            </p:cNvSpPr>
            <p:nvPr/>
          </p:nvSpPr>
          <p:spPr bwMode="auto">
            <a:xfrm>
              <a:off x="1152" y="1298"/>
              <a:ext cx="864" cy="288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non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2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rPr>
                <a:t>Seth</a:t>
              </a:r>
            </a:p>
          </p:txBody>
        </p:sp>
        <p:sp>
          <p:nvSpPr>
            <p:cNvPr id="4" name="_s1037"/>
            <p:cNvSpPr>
              <a:spLocks noChangeArrowheads="1"/>
            </p:cNvSpPr>
            <p:nvPr/>
          </p:nvSpPr>
          <p:spPr bwMode="auto">
            <a:xfrm>
              <a:off x="1152" y="1730"/>
              <a:ext cx="864" cy="288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non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2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rPr>
                <a:t>Enosh</a:t>
              </a:r>
            </a:p>
          </p:txBody>
        </p:sp>
        <p:sp>
          <p:nvSpPr>
            <p:cNvPr id="5" name="_s1038"/>
            <p:cNvSpPr>
              <a:spLocks noChangeArrowheads="1"/>
            </p:cNvSpPr>
            <p:nvPr/>
          </p:nvSpPr>
          <p:spPr bwMode="auto">
            <a:xfrm>
              <a:off x="1152" y="2162"/>
              <a:ext cx="864" cy="288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non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2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rPr>
                <a:t>Kenan</a:t>
              </a:r>
            </a:p>
          </p:txBody>
        </p:sp>
        <p:sp>
          <p:nvSpPr>
            <p:cNvPr id="6" name="_s1039"/>
            <p:cNvSpPr>
              <a:spLocks noChangeArrowheads="1"/>
            </p:cNvSpPr>
            <p:nvPr/>
          </p:nvSpPr>
          <p:spPr bwMode="auto">
            <a:xfrm>
              <a:off x="1728" y="2594"/>
              <a:ext cx="864" cy="288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non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2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rPr>
                <a:t>Mahalalel</a:t>
              </a:r>
            </a:p>
          </p:txBody>
        </p:sp>
        <p:sp>
          <p:nvSpPr>
            <p:cNvPr id="7" name="_s1040"/>
            <p:cNvSpPr>
              <a:spLocks noChangeArrowheads="1"/>
            </p:cNvSpPr>
            <p:nvPr/>
          </p:nvSpPr>
          <p:spPr bwMode="auto">
            <a:xfrm>
              <a:off x="2304" y="3026"/>
              <a:ext cx="864" cy="288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non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2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rPr>
                <a:t>Jared</a:t>
              </a:r>
            </a:p>
          </p:txBody>
        </p:sp>
        <p:sp>
          <p:nvSpPr>
            <p:cNvPr id="8" name="_s1041"/>
            <p:cNvSpPr>
              <a:spLocks noChangeArrowheads="1"/>
            </p:cNvSpPr>
            <p:nvPr/>
          </p:nvSpPr>
          <p:spPr bwMode="auto">
            <a:xfrm>
              <a:off x="2880" y="3458"/>
              <a:ext cx="864" cy="288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non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2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rPr>
                <a:t>Enoch</a:t>
              </a:r>
            </a:p>
          </p:txBody>
        </p:sp>
        <p:sp>
          <p:nvSpPr>
            <p:cNvPr id="9" name="_s1042"/>
            <p:cNvSpPr>
              <a:spLocks noChangeArrowheads="1"/>
            </p:cNvSpPr>
            <p:nvPr/>
          </p:nvSpPr>
          <p:spPr bwMode="auto">
            <a:xfrm>
              <a:off x="3456" y="3890"/>
              <a:ext cx="864" cy="288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non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2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rPr>
                <a:t>Methuselah</a:t>
              </a:r>
            </a:p>
          </p:txBody>
        </p:sp>
        <p:sp>
          <p:nvSpPr>
            <p:cNvPr id="10" name="_s1043"/>
            <p:cNvSpPr>
              <a:spLocks noChangeArrowheads="1"/>
            </p:cNvSpPr>
            <p:nvPr/>
          </p:nvSpPr>
          <p:spPr bwMode="auto">
            <a:xfrm>
              <a:off x="4032" y="4322"/>
              <a:ext cx="864" cy="288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non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2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rPr>
                <a:t>Lamech</a:t>
              </a:r>
            </a:p>
          </p:txBody>
        </p:sp>
        <p:sp>
          <p:nvSpPr>
            <p:cNvPr id="11" name="_s1044"/>
            <p:cNvSpPr>
              <a:spLocks noChangeArrowheads="1"/>
            </p:cNvSpPr>
            <p:nvPr/>
          </p:nvSpPr>
          <p:spPr bwMode="auto">
            <a:xfrm>
              <a:off x="4608" y="4754"/>
              <a:ext cx="864" cy="288"/>
            </a:xfrm>
            <a:prstGeom prst="roundRect">
              <a:avLst>
                <a:gd name="adj" fmla="val 16667"/>
              </a:avLst>
            </a:prstGeom>
            <a:solidFill>
              <a:schemeClr val="bg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non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2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rPr>
                <a:t>Noah</a:t>
              </a:r>
            </a:p>
          </p:txBody>
        </p:sp>
      </p:grpSp>
      <p:sp>
        <p:nvSpPr>
          <p:cNvPr id="1045" name="Text Box 34"/>
          <p:cNvSpPr txBox="1">
            <a:spLocks noChangeArrowheads="1"/>
          </p:cNvSpPr>
          <p:nvPr/>
        </p:nvSpPr>
        <p:spPr bwMode="auto">
          <a:xfrm>
            <a:off x="2286000" y="914400"/>
            <a:ext cx="65532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2800">
                <a:solidFill>
                  <a:schemeClr val="hlink"/>
                </a:solidFill>
              </a:rPr>
              <a:t>Noah was the 8</a:t>
            </a:r>
            <a:r>
              <a:rPr lang="en-US" altLang="en-US" sz="2800" baseline="30000">
                <a:solidFill>
                  <a:schemeClr val="hlink"/>
                </a:solidFill>
              </a:rPr>
              <a:t>th</a:t>
            </a:r>
            <a:r>
              <a:rPr lang="en-US" altLang="en-US" sz="2800">
                <a:solidFill>
                  <a:schemeClr val="hlink"/>
                </a:solidFill>
              </a:rPr>
              <a:t> Generation after Seth!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92100"/>
            <a:ext cx="3276600" cy="28321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en-US" dirty="0" smtClean="0"/>
              <a:t>Abraham and Isaac</a:t>
            </a:r>
          </a:p>
        </p:txBody>
      </p:sp>
      <p:pic>
        <p:nvPicPr>
          <p:cNvPr id="7171" name="Picture 5" descr="dore_abraham_isaac471x60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228600"/>
            <a:ext cx="5053013" cy="6430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723900" y="2906713"/>
            <a:ext cx="2300288" cy="1754326"/>
          </a:xfrm>
          <a:prstGeom prst="rect">
            <a:avLst/>
          </a:prstGeom>
        </p:spPr>
        <p:txBody>
          <a:bodyPr rtlCol="0">
            <a:spAutoFit/>
          </a:bodyPr>
          <a:lstStyle/>
          <a:p>
            <a:pPr algn="ctr"/>
            <a:r>
              <a:rPr lang="en-US" dirty="0">
                <a:solidFill>
                  <a:srgbClr val="000000"/>
                </a:solidFill>
                <a:latin typeface="Times" charset="0"/>
              </a:rPr>
              <a:t>Abraham responded faithfully when God asked him to sacrifice his beloved son. God blessed him for his obedient love. </a:t>
            </a:r>
            <a:endParaRPr lang="en-US" dirty="0">
              <a:latin typeface="Times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0668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en-US" sz="4000" smtClean="0">
                <a:solidFill>
                  <a:srgbClr val="FFFF00"/>
                </a:solidFill>
              </a:rPr>
              <a:t>Parallels between Isaac and Jesus</a:t>
            </a:r>
          </a:p>
        </p:txBody>
      </p:sp>
      <p:sp>
        <p:nvSpPr>
          <p:cNvPr id="7577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1752600"/>
            <a:ext cx="4114800" cy="5105400"/>
          </a:xfrm>
        </p:spPr>
        <p:txBody>
          <a:bodyPr/>
          <a:lstStyle/>
          <a:p>
            <a:pPr eaLnBrk="1" hangingPunct="1">
              <a:buFontTx/>
              <a:buNone/>
              <a:defRPr/>
            </a:pPr>
            <a:r>
              <a:rPr lang="en-US" altLang="en-US" b="1" u="sng" smtClean="0"/>
              <a:t>Isaac</a:t>
            </a:r>
            <a:r>
              <a:rPr lang="en-US" altLang="en-US" smtClean="0"/>
              <a:t>	</a:t>
            </a:r>
          </a:p>
          <a:p>
            <a:pPr eaLnBrk="1" hangingPunct="1">
              <a:defRPr/>
            </a:pPr>
            <a:r>
              <a:rPr lang="en-US" altLang="en-US" smtClean="0"/>
              <a:t>Offered by his father</a:t>
            </a:r>
          </a:p>
          <a:p>
            <a:pPr eaLnBrk="1" hangingPunct="1">
              <a:defRPr/>
            </a:pPr>
            <a:r>
              <a:rPr lang="en-US" altLang="en-US" smtClean="0"/>
              <a:t>Offered as a sacrifice</a:t>
            </a:r>
          </a:p>
          <a:p>
            <a:pPr eaLnBrk="1" hangingPunct="1">
              <a:defRPr/>
            </a:pPr>
            <a:r>
              <a:rPr lang="en-US" altLang="en-US" smtClean="0"/>
              <a:t>Carried the wood for the sacrifice</a:t>
            </a:r>
          </a:p>
          <a:p>
            <a:pPr eaLnBrk="1" hangingPunct="1">
              <a:defRPr/>
            </a:pPr>
            <a:r>
              <a:rPr lang="en-US" altLang="en-US" smtClean="0"/>
              <a:t>Offered on Mt. Moriah</a:t>
            </a:r>
          </a:p>
          <a:p>
            <a:pPr eaLnBrk="1" hangingPunct="1">
              <a:defRPr/>
            </a:pPr>
            <a:r>
              <a:rPr lang="en-US" altLang="en-US" smtClean="0"/>
              <a:t>Covenant was made</a:t>
            </a:r>
          </a:p>
        </p:txBody>
      </p:sp>
      <p:sp>
        <p:nvSpPr>
          <p:cNvPr id="75780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343400" y="1752600"/>
            <a:ext cx="4800600" cy="5105400"/>
          </a:xfrm>
        </p:spPr>
        <p:txBody>
          <a:bodyPr/>
          <a:lstStyle/>
          <a:p>
            <a:pPr eaLnBrk="1" hangingPunct="1">
              <a:buFontTx/>
              <a:buNone/>
              <a:defRPr/>
            </a:pPr>
            <a:r>
              <a:rPr lang="en-US" altLang="en-US" b="1" u="sng" smtClean="0"/>
              <a:t>Jesus</a:t>
            </a:r>
          </a:p>
          <a:p>
            <a:pPr eaLnBrk="1" hangingPunct="1">
              <a:defRPr/>
            </a:pPr>
            <a:r>
              <a:rPr lang="en-US" altLang="en-US" smtClean="0"/>
              <a:t>Offered by God the Father</a:t>
            </a:r>
          </a:p>
          <a:p>
            <a:pPr eaLnBrk="1" hangingPunct="1">
              <a:defRPr/>
            </a:pPr>
            <a:r>
              <a:rPr lang="en-US" altLang="en-US" smtClean="0"/>
              <a:t>Offered as a sacrifice</a:t>
            </a:r>
          </a:p>
          <a:p>
            <a:pPr eaLnBrk="1" hangingPunct="1">
              <a:defRPr/>
            </a:pPr>
            <a:r>
              <a:rPr lang="en-US" altLang="en-US" smtClean="0"/>
              <a:t>Carried the wood of the cross</a:t>
            </a:r>
          </a:p>
          <a:p>
            <a:pPr eaLnBrk="1" hangingPunct="1">
              <a:defRPr/>
            </a:pPr>
            <a:r>
              <a:rPr lang="en-US" altLang="en-US" smtClean="0"/>
              <a:t>Mt. Moriah is on Calvary</a:t>
            </a:r>
          </a:p>
          <a:p>
            <a:pPr eaLnBrk="1" hangingPunct="1">
              <a:defRPr/>
            </a:pPr>
            <a:r>
              <a:rPr lang="en-US" altLang="en-US" smtClean="0"/>
              <a:t>New and everlasting covenant was made</a:t>
            </a:r>
          </a:p>
        </p:txBody>
      </p:sp>
      <p:sp>
        <p:nvSpPr>
          <p:cNvPr id="8197" name="Line 5"/>
          <p:cNvSpPr>
            <a:spLocks noChangeShapeType="1"/>
          </p:cNvSpPr>
          <p:nvPr/>
        </p:nvSpPr>
        <p:spPr bwMode="auto">
          <a:xfrm>
            <a:off x="4343400" y="1676400"/>
            <a:ext cx="0" cy="5181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757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8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0" dur="1" fill="hold"/>
                                        <p:tgtEl>
                                          <p:spTgt spid="757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5" dur="1" fill="hold"/>
                                        <p:tgtEl>
                                          <p:spTgt spid="757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0" dur="1" fill="hold"/>
                                        <p:tgtEl>
                                          <p:spTgt spid="757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5" dur="1" fill="hold"/>
                                        <p:tgtEl>
                                          <p:spTgt spid="757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0" dur="1" fill="hold"/>
                                        <p:tgtEl>
                                          <p:spTgt spid="757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5" dur="1" fill="hold"/>
                                        <p:tgtEl>
                                          <p:spTgt spid="757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0" dur="1" fill="hold"/>
                                        <p:tgtEl>
                                          <p:spTgt spid="757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5" dur="1" fill="hold"/>
                                        <p:tgtEl>
                                          <p:spTgt spid="757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0" dur="1" fill="hold"/>
                                        <p:tgtEl>
                                          <p:spTgt spid="7578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5" dur="1" fill="hold"/>
                                        <p:tgtEl>
                                          <p:spTgt spid="757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60" dur="1" fill="hold"/>
                                        <p:tgtEl>
                                          <p:spTgt spid="7578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779" grpId="0" build="p"/>
      <p:bldP spid="75780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en-US" smtClean="0"/>
              <a:t>David</a:t>
            </a:r>
          </a:p>
        </p:txBody>
      </p:sp>
      <p:sp>
        <p:nvSpPr>
          <p:cNvPr id="798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905000"/>
            <a:ext cx="3336118" cy="4162425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en-US" sz="2400" dirty="0">
                <a:solidFill>
                  <a:srgbClr val="000000"/>
                </a:solidFill>
                <a:latin typeface="Times" charset="0"/>
              </a:rPr>
              <a:t>God called David to be the king of His nation. David fought Goliath and became king. </a:t>
            </a:r>
            <a:endParaRPr lang="en-US" altLang="en-US" sz="2400" dirty="0">
              <a:solidFill>
                <a:srgbClr val="000000"/>
              </a:solidFill>
              <a:latin typeface="Times" charset="0"/>
            </a:endParaRPr>
          </a:p>
        </p:txBody>
      </p:sp>
      <p:pic>
        <p:nvPicPr>
          <p:cNvPr id="9220" name="Picture 7" descr="http://ts2.mm.bing.net/th?id=HN.608054403262514141&amp;pid=15.1&amp;P=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3933" y="634963"/>
            <a:ext cx="5143500" cy="559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Line 4"/>
          <p:cNvSpPr>
            <a:spLocks noChangeShapeType="1"/>
          </p:cNvSpPr>
          <p:nvPr/>
        </p:nvSpPr>
        <p:spPr bwMode="auto">
          <a:xfrm>
            <a:off x="0" y="4038600"/>
            <a:ext cx="9144000" cy="0"/>
          </a:xfrm>
          <a:prstGeom prst="line">
            <a:avLst/>
          </a:prstGeom>
          <a:noFill/>
          <a:ln w="34925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243" name="Line 6"/>
          <p:cNvSpPr>
            <a:spLocks noChangeShapeType="1"/>
          </p:cNvSpPr>
          <p:nvPr/>
        </p:nvSpPr>
        <p:spPr bwMode="auto">
          <a:xfrm>
            <a:off x="533400" y="3505200"/>
            <a:ext cx="0" cy="1066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244" name="Text Box 7"/>
          <p:cNvSpPr txBox="1">
            <a:spLocks noChangeArrowheads="1"/>
          </p:cNvSpPr>
          <p:nvPr/>
        </p:nvSpPr>
        <p:spPr bwMode="auto">
          <a:xfrm>
            <a:off x="0" y="4724400"/>
            <a:ext cx="3352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/>
              <a:t>Adam and Eve</a:t>
            </a:r>
          </a:p>
        </p:txBody>
      </p:sp>
      <p:sp>
        <p:nvSpPr>
          <p:cNvPr id="10245" name="Line 8"/>
          <p:cNvSpPr>
            <a:spLocks noChangeShapeType="1"/>
          </p:cNvSpPr>
          <p:nvPr/>
        </p:nvSpPr>
        <p:spPr bwMode="auto">
          <a:xfrm>
            <a:off x="1981200" y="2743200"/>
            <a:ext cx="0" cy="3048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246" name="Text Box 9"/>
          <p:cNvSpPr txBox="1">
            <a:spLocks noChangeArrowheads="1"/>
          </p:cNvSpPr>
          <p:nvPr/>
        </p:nvSpPr>
        <p:spPr bwMode="auto">
          <a:xfrm>
            <a:off x="1371600" y="5943600"/>
            <a:ext cx="1143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/>
              <a:t>Noah</a:t>
            </a:r>
          </a:p>
        </p:txBody>
      </p:sp>
      <p:sp>
        <p:nvSpPr>
          <p:cNvPr id="10247" name="Line 10"/>
          <p:cNvSpPr>
            <a:spLocks noChangeShapeType="1"/>
          </p:cNvSpPr>
          <p:nvPr/>
        </p:nvSpPr>
        <p:spPr bwMode="auto">
          <a:xfrm>
            <a:off x="3048000" y="3505200"/>
            <a:ext cx="0" cy="1066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248" name="Line 11"/>
          <p:cNvSpPr>
            <a:spLocks noChangeShapeType="1"/>
          </p:cNvSpPr>
          <p:nvPr/>
        </p:nvSpPr>
        <p:spPr bwMode="auto">
          <a:xfrm>
            <a:off x="5334000" y="3505200"/>
            <a:ext cx="0" cy="1066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249" name="Line 12"/>
          <p:cNvSpPr>
            <a:spLocks noChangeShapeType="1"/>
          </p:cNvSpPr>
          <p:nvPr/>
        </p:nvSpPr>
        <p:spPr bwMode="auto">
          <a:xfrm>
            <a:off x="8610600" y="3581400"/>
            <a:ext cx="0" cy="1066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250" name="Text Box 13"/>
          <p:cNvSpPr txBox="1">
            <a:spLocks noChangeArrowheads="1"/>
          </p:cNvSpPr>
          <p:nvPr/>
        </p:nvSpPr>
        <p:spPr bwMode="auto">
          <a:xfrm>
            <a:off x="2438400" y="4800600"/>
            <a:ext cx="1143000" cy="915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en-US"/>
              <a:t>Abraham and Isaac</a:t>
            </a:r>
          </a:p>
        </p:txBody>
      </p:sp>
      <p:sp>
        <p:nvSpPr>
          <p:cNvPr id="10251" name="Text Box 14"/>
          <p:cNvSpPr txBox="1">
            <a:spLocks noChangeArrowheads="1"/>
          </p:cNvSpPr>
          <p:nvPr/>
        </p:nvSpPr>
        <p:spPr bwMode="auto">
          <a:xfrm>
            <a:off x="4876800" y="4800600"/>
            <a:ext cx="1143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/>
              <a:t>David</a:t>
            </a:r>
          </a:p>
        </p:txBody>
      </p:sp>
      <p:sp>
        <p:nvSpPr>
          <p:cNvPr id="10252" name="Text Box 15"/>
          <p:cNvSpPr txBox="1">
            <a:spLocks noChangeArrowheads="1"/>
          </p:cNvSpPr>
          <p:nvPr/>
        </p:nvSpPr>
        <p:spPr bwMode="auto">
          <a:xfrm>
            <a:off x="8001000" y="4800600"/>
            <a:ext cx="1143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/>
              <a:t>Jesus</a:t>
            </a:r>
          </a:p>
        </p:txBody>
      </p:sp>
      <p:pic>
        <p:nvPicPr>
          <p:cNvPr id="10253" name="Picture 17" descr="abraham Isaa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1981200"/>
            <a:ext cx="1293813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54" name="Picture 18" descr="cain and abel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286000"/>
            <a:ext cx="1828800" cy="1479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55" name="Picture 19" descr="ark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457200"/>
            <a:ext cx="1905000" cy="178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56" name="Picture 20" descr="david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1905000"/>
            <a:ext cx="1841500" cy="1449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57" name="Picture 21" descr="Jesus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9488" y="1600200"/>
            <a:ext cx="1814512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2949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457200"/>
            <a:ext cx="4038600" cy="5562600"/>
          </a:xfrm>
        </p:spPr>
        <p:txBody>
          <a:bodyPr/>
          <a:lstStyle/>
          <a:p>
            <a:pPr algn="ctr" eaLnBrk="1" hangingPunct="1">
              <a:buFontTx/>
              <a:buNone/>
              <a:defRPr/>
            </a:pPr>
            <a:r>
              <a:rPr lang="en-US" altLang="en-US" sz="3200" b="1" smtClean="0"/>
              <a:t>Person</a:t>
            </a:r>
          </a:p>
          <a:p>
            <a:pPr algn="ctr" eaLnBrk="1" hangingPunct="1">
              <a:buFontTx/>
              <a:buNone/>
              <a:defRPr/>
            </a:pPr>
            <a:endParaRPr lang="en-US" altLang="en-US" sz="3200" b="1" smtClean="0"/>
          </a:p>
          <a:p>
            <a:pPr eaLnBrk="1" hangingPunct="1">
              <a:defRPr/>
            </a:pPr>
            <a:r>
              <a:rPr lang="en-US" altLang="en-US" sz="3200" smtClean="0"/>
              <a:t>Adam</a:t>
            </a:r>
          </a:p>
          <a:p>
            <a:pPr eaLnBrk="1" hangingPunct="1">
              <a:defRPr/>
            </a:pPr>
            <a:r>
              <a:rPr lang="en-US" altLang="en-US" sz="3200" smtClean="0"/>
              <a:t>Eve</a:t>
            </a:r>
          </a:p>
          <a:p>
            <a:pPr eaLnBrk="1" hangingPunct="1">
              <a:defRPr/>
            </a:pPr>
            <a:r>
              <a:rPr lang="en-US" altLang="en-US" sz="3200" smtClean="0"/>
              <a:t>Noah</a:t>
            </a:r>
          </a:p>
          <a:p>
            <a:pPr eaLnBrk="1" hangingPunct="1">
              <a:defRPr/>
            </a:pPr>
            <a:r>
              <a:rPr lang="en-US" altLang="en-US" sz="3200" smtClean="0"/>
              <a:t>Abraham</a:t>
            </a:r>
          </a:p>
          <a:p>
            <a:pPr eaLnBrk="1" hangingPunct="1">
              <a:defRPr/>
            </a:pPr>
            <a:r>
              <a:rPr lang="en-US" altLang="en-US" sz="3200" smtClean="0"/>
              <a:t>Isaac</a:t>
            </a:r>
          </a:p>
          <a:p>
            <a:pPr eaLnBrk="1" hangingPunct="1">
              <a:defRPr/>
            </a:pPr>
            <a:r>
              <a:rPr lang="en-US" altLang="en-US" sz="3200" smtClean="0"/>
              <a:t>Goliath</a:t>
            </a:r>
          </a:p>
        </p:txBody>
      </p:sp>
      <p:sp>
        <p:nvSpPr>
          <p:cNvPr id="82950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4648200" y="381000"/>
            <a:ext cx="4038600" cy="5638800"/>
          </a:xfrm>
        </p:spPr>
        <p:txBody>
          <a:bodyPr/>
          <a:lstStyle/>
          <a:p>
            <a:pPr algn="ctr" eaLnBrk="1" hangingPunct="1">
              <a:buFontTx/>
              <a:buNone/>
              <a:defRPr/>
            </a:pPr>
            <a:r>
              <a:rPr lang="en-US" altLang="en-US" sz="3200" b="1" smtClean="0"/>
              <a:t>Event</a:t>
            </a:r>
          </a:p>
          <a:p>
            <a:pPr algn="ctr" eaLnBrk="1" hangingPunct="1">
              <a:buFontTx/>
              <a:buNone/>
              <a:defRPr/>
            </a:pPr>
            <a:endParaRPr lang="en-US" altLang="en-US" sz="3200" b="1" smtClean="0"/>
          </a:p>
          <a:p>
            <a:pPr eaLnBrk="1" hangingPunct="1">
              <a:defRPr/>
            </a:pPr>
            <a:r>
              <a:rPr lang="en-US" altLang="en-US" b="1" smtClean="0"/>
              <a:t>Father’s only Son</a:t>
            </a:r>
          </a:p>
          <a:p>
            <a:pPr eaLnBrk="1" hangingPunct="1">
              <a:defRPr/>
            </a:pPr>
            <a:r>
              <a:rPr lang="en-US" altLang="en-US" b="1" smtClean="0"/>
              <a:t>Wanted to fight</a:t>
            </a:r>
          </a:p>
          <a:p>
            <a:pPr eaLnBrk="1" hangingPunct="1">
              <a:defRPr/>
            </a:pPr>
            <a:r>
              <a:rPr lang="en-US" altLang="en-US" b="1" smtClean="0"/>
              <a:t>Named the Animals</a:t>
            </a:r>
          </a:p>
          <a:p>
            <a:pPr eaLnBrk="1" hangingPunct="1">
              <a:defRPr/>
            </a:pPr>
            <a:r>
              <a:rPr lang="en-US" altLang="en-US" b="1" smtClean="0"/>
              <a:t>Built an Ark</a:t>
            </a:r>
          </a:p>
          <a:p>
            <a:pPr eaLnBrk="1" hangingPunct="1">
              <a:defRPr/>
            </a:pPr>
            <a:r>
              <a:rPr lang="en-US" altLang="en-US" b="1" smtClean="0"/>
              <a:t>Was sad because no children</a:t>
            </a:r>
          </a:p>
          <a:p>
            <a:pPr eaLnBrk="1" hangingPunct="1">
              <a:defRPr/>
            </a:pPr>
            <a:r>
              <a:rPr lang="en-US" altLang="en-US" b="1" smtClean="0"/>
              <a:t>Tricked by snake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en-US" altLang="en-US" smtClean="0"/>
          </a:p>
        </p:txBody>
      </p:sp>
      <p:sp>
        <p:nvSpPr>
          <p:cNvPr id="860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304800"/>
            <a:ext cx="8229600" cy="6172200"/>
          </a:xfrm>
        </p:spPr>
        <p:txBody>
          <a:bodyPr/>
          <a:lstStyle/>
          <a:p>
            <a:pPr marL="609600" indent="-609600" eaLnBrk="1" hangingPunct="1">
              <a:buFontTx/>
              <a:buNone/>
              <a:defRPr/>
            </a:pPr>
            <a:r>
              <a:rPr lang="en-US" altLang="en-US" sz="2400" dirty="0" smtClean="0"/>
              <a:t> ____________   God promised him a large family.  He </a:t>
            </a:r>
          </a:p>
          <a:p>
            <a:pPr marL="609600" indent="-609600" eaLnBrk="1" hangingPunct="1">
              <a:buFontTx/>
              <a:buNone/>
              <a:defRPr/>
            </a:pPr>
            <a:r>
              <a:rPr lang="en-US" altLang="en-US" sz="2400" dirty="0" smtClean="0"/>
              <a:t>		loved  God so much he would even give up his son.</a:t>
            </a:r>
          </a:p>
          <a:p>
            <a:pPr marL="609600" indent="-609600" eaLnBrk="1" hangingPunct="1">
              <a:buFontTx/>
              <a:buNone/>
              <a:defRPr/>
            </a:pPr>
            <a:r>
              <a:rPr lang="en-US" altLang="en-US" sz="2400" dirty="0" smtClean="0"/>
              <a:t>____________   God asked him to build the ark.</a:t>
            </a:r>
          </a:p>
          <a:p>
            <a:pPr marL="609600" indent="-609600" eaLnBrk="1" hangingPunct="1">
              <a:buFontTx/>
              <a:buNone/>
              <a:defRPr/>
            </a:pPr>
            <a:r>
              <a:rPr lang="en-US" altLang="en-US" sz="2400" dirty="0" smtClean="0"/>
              <a:t>____________   A child of God.</a:t>
            </a:r>
          </a:p>
          <a:p>
            <a:pPr marL="609600" indent="-609600" eaLnBrk="1" hangingPunct="1">
              <a:buFontTx/>
              <a:buNone/>
              <a:defRPr/>
            </a:pPr>
            <a:r>
              <a:rPr lang="en-US" altLang="en-US" sz="2400" dirty="0" smtClean="0"/>
              <a:t>____________   He offered God his very best.  His brother </a:t>
            </a:r>
          </a:p>
          <a:p>
            <a:pPr marL="609600" indent="-609600" eaLnBrk="1" hangingPunct="1">
              <a:buFontTx/>
              <a:buNone/>
              <a:defRPr/>
            </a:pPr>
            <a:r>
              <a:rPr lang="en-US" altLang="en-US" sz="2400" dirty="0" smtClean="0"/>
              <a:t>				was jealous of him and killed him.</a:t>
            </a:r>
          </a:p>
          <a:p>
            <a:pPr marL="609600" indent="-609600" eaLnBrk="1" hangingPunct="1">
              <a:buFontTx/>
              <a:buNone/>
              <a:defRPr/>
            </a:pPr>
            <a:r>
              <a:rPr lang="en-US" altLang="en-US" sz="2400" dirty="0" smtClean="0"/>
              <a:t>____________   A shepherd boy who became a king and </a:t>
            </a:r>
          </a:p>
          <a:p>
            <a:pPr marL="609600" indent="-609600" eaLnBrk="1" hangingPunct="1">
              <a:buFontTx/>
              <a:buNone/>
              <a:defRPr/>
            </a:pPr>
            <a:r>
              <a:rPr lang="en-US" altLang="en-US" sz="2400" dirty="0" smtClean="0"/>
              <a:t>				defeated a giant.</a:t>
            </a:r>
          </a:p>
          <a:p>
            <a:pPr marL="609600" indent="-609600" eaLnBrk="1" hangingPunct="1">
              <a:buFontTx/>
              <a:buNone/>
              <a:defRPr/>
            </a:pPr>
            <a:r>
              <a:rPr lang="en-US" altLang="en-US" sz="2400" dirty="0" smtClean="0"/>
              <a:t>____________   He was the son of very old parents: </a:t>
            </a:r>
          </a:p>
          <a:p>
            <a:pPr marL="609600" indent="-609600" eaLnBrk="1" hangingPunct="1">
              <a:buFontTx/>
              <a:buNone/>
              <a:defRPr/>
            </a:pPr>
            <a:r>
              <a:rPr lang="en-US" altLang="en-US" sz="2400" dirty="0" smtClean="0"/>
              <a:t>				Abraham and Sarah.</a:t>
            </a:r>
          </a:p>
          <a:p>
            <a:pPr marL="609600" indent="-609600" eaLnBrk="1" hangingPunct="1">
              <a:buFontTx/>
              <a:buNone/>
              <a:defRPr/>
            </a:pPr>
            <a:r>
              <a:rPr lang="en-US" altLang="en-US" sz="2400" dirty="0" smtClean="0"/>
              <a:t> ____________   She was the wife of Adam.</a:t>
            </a:r>
          </a:p>
          <a:p>
            <a:pPr marL="609600" indent="-609600" eaLnBrk="1" hangingPunct="1">
              <a:buFontTx/>
              <a:buNone/>
              <a:defRPr/>
            </a:pPr>
            <a:r>
              <a:rPr lang="en-US" altLang="en-US" sz="2400" dirty="0" smtClean="0"/>
              <a:t>____________   He was the first Man, and ate the 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  <a:defRPr/>
            </a:pPr>
            <a:r>
              <a:rPr lang="en-US" altLang="en-US" sz="2400" dirty="0" smtClean="0"/>
              <a:t>				forbidden fruit.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en-US" altLang="en-US" dirty="0"/>
              <a:t>Holy Family</a:t>
            </a:r>
            <a:endParaRPr lang="en-US" altLang="en-US" dirty="0"/>
          </a:p>
        </p:txBody>
      </p:sp>
      <p:sp>
        <p:nvSpPr>
          <p:cNvPr id="778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905000"/>
            <a:ext cx="7817070" cy="169119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EN-US" dirty="0">
                <a:solidFill>
                  <a:srgbClr val="FFFFFF"/>
                </a:solidFill>
                <a:latin typeface="Times" charset="0"/>
              </a:rPr>
              <a:t>Mary, Joseph, and Jesus are descendants from the family of David.</a:t>
            </a:r>
            <a:r>
              <a:rPr lang="en-US" altLang="en-US" dirty="0">
                <a:solidFill>
                  <a:srgbClr val="000000"/>
                </a:solidFill>
                <a:latin typeface="Times" charset="0"/>
              </a:rPr>
              <a:t> </a:t>
            </a:r>
            <a:r>
              <a:rPr lang="en-US" altLang="EN-US" dirty="0">
                <a:solidFill>
                  <a:srgbClr val="FFFFFF"/>
                </a:solidFill>
                <a:latin typeface="Tahoma"/>
              </a:rPr>
              <a:t> </a:t>
            </a:r>
            <a:endParaRPr lang="en-US" altLang="EN-US" dirty="0">
              <a:solidFill>
                <a:srgbClr val="FFFFFF"/>
              </a:solidFill>
              <a:latin typeface="Tahoma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60040" y="3292767"/>
            <a:ext cx="4840159" cy="22202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cean">
  <a:themeElements>
    <a:clrScheme name="1_Ocean 1">
      <a:dk1>
        <a:srgbClr val="010199"/>
      </a:dk1>
      <a:lt1>
        <a:srgbClr val="FFFFFF"/>
      </a:lt1>
      <a:dk2>
        <a:srgbClr val="000099"/>
      </a:dk2>
      <a:lt2>
        <a:srgbClr val="FFFFFF"/>
      </a:lt2>
      <a:accent1>
        <a:srgbClr val="33CCCC"/>
      </a:accent1>
      <a:accent2>
        <a:srgbClr val="00C600"/>
      </a:accent2>
      <a:accent3>
        <a:srgbClr val="AAAACA"/>
      </a:accent3>
      <a:accent4>
        <a:srgbClr val="DADADA"/>
      </a:accent4>
      <a:accent5>
        <a:srgbClr val="ADE2E2"/>
      </a:accent5>
      <a:accent6>
        <a:srgbClr val="00B300"/>
      </a:accent6>
      <a:hlink>
        <a:srgbClr val="FFCC00"/>
      </a:hlink>
      <a:folHlink>
        <a:srgbClr val="6699FF"/>
      </a:folHlink>
    </a:clrScheme>
    <a:fontScheme name="1_Ocean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Ocean 1">
        <a:dk1>
          <a:srgbClr val="010199"/>
        </a:dk1>
        <a:lt1>
          <a:srgbClr val="FFFFFF"/>
        </a:lt1>
        <a:dk2>
          <a:srgbClr val="000099"/>
        </a:dk2>
        <a:lt2>
          <a:srgbClr val="FFFFFF"/>
        </a:lt2>
        <a:accent1>
          <a:srgbClr val="33CCCC"/>
        </a:accent1>
        <a:accent2>
          <a:srgbClr val="00C600"/>
        </a:accent2>
        <a:accent3>
          <a:srgbClr val="AAAACA"/>
        </a:accent3>
        <a:accent4>
          <a:srgbClr val="DADADA"/>
        </a:accent4>
        <a:accent5>
          <a:srgbClr val="ADE2E2"/>
        </a:accent5>
        <a:accent6>
          <a:srgbClr val="00B300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Ocean 2">
        <a:dk1>
          <a:srgbClr val="000066"/>
        </a:dk1>
        <a:lt1>
          <a:srgbClr val="FFFFFF"/>
        </a:lt1>
        <a:dk2>
          <a:srgbClr val="5D93FF"/>
        </a:dk2>
        <a:lt2>
          <a:srgbClr val="FFFFFF"/>
        </a:lt2>
        <a:accent1>
          <a:srgbClr val="6666FF"/>
        </a:accent1>
        <a:accent2>
          <a:srgbClr val="9999FF"/>
        </a:accent2>
        <a:accent3>
          <a:srgbClr val="B6C8FF"/>
        </a:accent3>
        <a:accent4>
          <a:srgbClr val="DADADA"/>
        </a:accent4>
        <a:accent5>
          <a:srgbClr val="B8B8FF"/>
        </a:accent5>
        <a:accent6>
          <a:srgbClr val="8A8AE7"/>
        </a:accent6>
        <a:hlink>
          <a:srgbClr val="FF3300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Ocean 3">
        <a:dk1>
          <a:srgbClr val="000000"/>
        </a:dk1>
        <a:lt1>
          <a:srgbClr val="FFFFFF"/>
        </a:lt1>
        <a:dk2>
          <a:srgbClr val="572E88"/>
        </a:dk2>
        <a:lt2>
          <a:srgbClr val="FFFFFF"/>
        </a:lt2>
        <a:accent1>
          <a:srgbClr val="FF6600"/>
        </a:accent1>
        <a:accent2>
          <a:srgbClr val="FFCC00"/>
        </a:accent2>
        <a:accent3>
          <a:srgbClr val="B4ADC3"/>
        </a:accent3>
        <a:accent4>
          <a:srgbClr val="DADADA"/>
        </a:accent4>
        <a:accent5>
          <a:srgbClr val="FFB8AA"/>
        </a:accent5>
        <a:accent6>
          <a:srgbClr val="E7B900"/>
        </a:accent6>
        <a:hlink>
          <a:srgbClr val="33CCCC"/>
        </a:hlink>
        <a:folHlink>
          <a:srgbClr val="36CC6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Ocean 4">
        <a:dk1>
          <a:srgbClr val="003366"/>
        </a:dk1>
        <a:lt1>
          <a:srgbClr val="FFFFFF"/>
        </a:lt1>
        <a:dk2>
          <a:srgbClr val="666699"/>
        </a:dk2>
        <a:lt2>
          <a:srgbClr val="FFFFFF"/>
        </a:lt2>
        <a:accent1>
          <a:srgbClr val="9966FF"/>
        </a:accent1>
        <a:accent2>
          <a:srgbClr val="00CC66"/>
        </a:accent2>
        <a:accent3>
          <a:srgbClr val="B8B8CA"/>
        </a:accent3>
        <a:accent4>
          <a:srgbClr val="DADADA"/>
        </a:accent4>
        <a:accent5>
          <a:srgbClr val="CAB8FF"/>
        </a:accent5>
        <a:accent6>
          <a:srgbClr val="00B95C"/>
        </a:accent6>
        <a:hlink>
          <a:srgbClr val="65C8FF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Ocean 5">
        <a:dk1>
          <a:srgbClr val="000000"/>
        </a:dk1>
        <a:lt1>
          <a:srgbClr val="FFFFFF"/>
        </a:lt1>
        <a:dk2>
          <a:srgbClr val="336600"/>
        </a:dk2>
        <a:lt2>
          <a:srgbClr val="FFFFFF"/>
        </a:lt2>
        <a:accent1>
          <a:srgbClr val="B7C533"/>
        </a:accent1>
        <a:accent2>
          <a:srgbClr val="CCCCFF"/>
        </a:accent2>
        <a:accent3>
          <a:srgbClr val="ADB8AA"/>
        </a:accent3>
        <a:accent4>
          <a:srgbClr val="DADADA"/>
        </a:accent4>
        <a:accent5>
          <a:srgbClr val="D8DFAD"/>
        </a:accent5>
        <a:accent6>
          <a:srgbClr val="B9B9E7"/>
        </a:accent6>
        <a:hlink>
          <a:srgbClr val="FFFFCC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Ocean 6">
        <a:dk1>
          <a:srgbClr val="000000"/>
        </a:dk1>
        <a:lt1>
          <a:srgbClr val="FFFFFF"/>
        </a:lt1>
        <a:dk2>
          <a:srgbClr val="006B80"/>
        </a:dk2>
        <a:lt2>
          <a:srgbClr val="C1CB75"/>
        </a:lt2>
        <a:accent1>
          <a:srgbClr val="6F8406"/>
        </a:accent1>
        <a:accent2>
          <a:srgbClr val="D9E288"/>
        </a:accent2>
        <a:accent3>
          <a:srgbClr val="AABAC0"/>
        </a:accent3>
        <a:accent4>
          <a:srgbClr val="DADADA"/>
        </a:accent4>
        <a:accent5>
          <a:srgbClr val="BBC2AA"/>
        </a:accent5>
        <a:accent6>
          <a:srgbClr val="C4CD7B"/>
        </a:accent6>
        <a:hlink>
          <a:srgbClr val="00CC00"/>
        </a:hlink>
        <a:folHlink>
          <a:srgbClr val="C0FF7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Ocean 7">
        <a:dk1>
          <a:srgbClr val="5F5F5F"/>
        </a:dk1>
        <a:lt1>
          <a:srgbClr val="FFFFFF"/>
        </a:lt1>
        <a:dk2>
          <a:srgbClr val="FF6600"/>
        </a:dk2>
        <a:lt2>
          <a:srgbClr val="FFFFFF"/>
        </a:lt2>
        <a:accent1>
          <a:srgbClr val="CC6600"/>
        </a:accent1>
        <a:accent2>
          <a:srgbClr val="FF6600"/>
        </a:accent2>
        <a:accent3>
          <a:srgbClr val="FFB8AA"/>
        </a:accent3>
        <a:accent4>
          <a:srgbClr val="DADADA"/>
        </a:accent4>
        <a:accent5>
          <a:srgbClr val="E2B8AA"/>
        </a:accent5>
        <a:accent6>
          <a:srgbClr val="E75C00"/>
        </a:accent6>
        <a:hlink>
          <a:srgbClr val="FFFF99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Ocean 8">
        <a:dk1>
          <a:srgbClr val="000000"/>
        </a:dk1>
        <a:lt1>
          <a:srgbClr val="FFFFFF"/>
        </a:lt1>
        <a:dk2>
          <a:srgbClr val="FFBA2F"/>
        </a:dk2>
        <a:lt2>
          <a:srgbClr val="A50021"/>
        </a:lt2>
        <a:accent1>
          <a:srgbClr val="FF6600"/>
        </a:accent1>
        <a:accent2>
          <a:srgbClr val="CC6600"/>
        </a:accent2>
        <a:accent3>
          <a:srgbClr val="FFD9AD"/>
        </a:accent3>
        <a:accent4>
          <a:srgbClr val="DADADA"/>
        </a:accent4>
        <a:accent5>
          <a:srgbClr val="FFB8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941</TotalTime>
  <Words>146</Words>
  <Application>Microsoft Office PowerPoint</Application>
  <PresentationFormat>On-screen Show (4:3)</PresentationFormat>
  <Paragraphs>82</Paragraphs>
  <Slides>11</Slides>
  <Notes>11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1_Ocean</vt:lpstr>
      <vt:lpstr>Obeying God Our Father</vt:lpstr>
      <vt:lpstr>Adam and Eve</vt:lpstr>
      <vt:lpstr>Noah</vt:lpstr>
      <vt:lpstr>PowerPoint Presentation</vt:lpstr>
      <vt:lpstr>Abraham and Isaac</vt:lpstr>
      <vt:lpstr>Parallels between Isaac and Jesus</vt:lpstr>
      <vt:lpstr>David</vt:lpstr>
      <vt:lpstr>PowerPoint Presentation</vt:lpstr>
      <vt:lpstr>PowerPoint Presentation</vt:lpstr>
      <vt:lpstr>PowerPoint Presentation</vt:lpstr>
      <vt:lpstr>Holy Family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Turning From God</dc:title>
  <dc:creator>Sr.Edith-Marie</dc:creator>
  <cp:lastModifiedBy>Sister Mary Maximilian</cp:lastModifiedBy>
  <cp:revision>21</cp:revision>
  <dcterms:created xsi:type="dcterms:W3CDTF">2007-09-28T02:10:26Z</dcterms:created>
  <dcterms:modified xsi:type="dcterms:W3CDTF">2015-07-27T20:58:16Z</dcterms:modified>
</cp:coreProperties>
</file>