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Default Extension="wmf" ContentType="image/x-wmf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sldIdLst>
    <p:sldId id="256" r:id="rId2"/>
    <p:sldId id="264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159" y="-1588"/>
              <a:ext cx="9141809" cy="6859588"/>
              <a:chOff x="159" y="-1588"/>
              <a:chExt cx="9141809" cy="6859588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7534" y="-1588"/>
                <a:ext cx="2514434" cy="6858001"/>
                <a:chOff x="2032" y="1587"/>
                <a:chExt cx="2514434" cy="6858001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16372" y="1587"/>
                  <a:ext cx="1600094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2032" y="1587"/>
                  <a:ext cx="45717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30617" y="1587"/>
                  <a:ext cx="76195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1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fld id="{96352EA7-E4C0-AC45-94FD-C4EC2E180859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E40EF52-F56A-8844-9584-2831E6D470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DACE6D-2B31-8F4A-B2E3-C2DF3B539D3E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07A1A5-614D-1B48-8BDC-D6CD0B46BB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01A04-D5EC-C64C-BA3E-D98E5681EE77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83E3BA-A65F-5647-872D-442A7629AC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879AEAE2-E2FF-4346-9B7F-0FC7303822A8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981459E5-D753-FC41-A8B1-432B6F480B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337697-F99D-CB4D-9138-C6943CBCE4E8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26F87-15D7-8E41-8786-E8DEF1773A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9D50F5-5490-E442-8DE7-DF5ACE6C71D0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544B3-ED09-9943-A11F-D2ACE871AB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036548-F04C-6F4D-B2E0-6BAAB4641DC5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024489-6408-1348-A1F3-E6DEB33178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-1588"/>
              <a:ext cx="9141809" cy="6859588"/>
              <a:chOff x="159" y="-1588"/>
              <a:chExt cx="9141809" cy="6859588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7534" y="-1588"/>
                <a:ext cx="2514434" cy="6858001"/>
                <a:chOff x="2032" y="1587"/>
                <a:chExt cx="2514434" cy="6858001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6372" y="1587"/>
                  <a:ext cx="1600094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032" y="1587"/>
                  <a:ext cx="45717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30617" y="1587"/>
                  <a:ext cx="76195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6F4BC2-5057-9C4E-84CC-2DB9F3844BA0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C7C7BE-EEFB-B74F-B1BF-65064C525F5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61"/>
            <p:cNvGrpSpPr>
              <a:grpSpLocks/>
            </p:cNvGrpSpPr>
            <p:nvPr/>
          </p:nvGrpSpPr>
          <p:grpSpPr bwMode="auto">
            <a:xfrm>
              <a:off x="159" y="-1588"/>
              <a:ext cx="9141809" cy="6859588"/>
              <a:chOff x="159" y="-1588"/>
              <a:chExt cx="9141809" cy="6859588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159" y="0"/>
                <a:ext cx="2514434" cy="6858000"/>
                <a:chOff x="159" y="0"/>
                <a:chExt cx="2514434" cy="6858000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406" y="0"/>
                <a:ext cx="2514434" cy="6858000"/>
                <a:chOff x="-504" y="0"/>
                <a:chExt cx="2514434" cy="68580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7534" y="-1588"/>
                <a:ext cx="2514434" cy="6858001"/>
                <a:chOff x="2032" y="1587"/>
                <a:chExt cx="2514434" cy="6858001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916372" y="1587"/>
                  <a:ext cx="1600094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032" y="1587"/>
                  <a:ext cx="45717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30617" y="1587"/>
                  <a:ext cx="76195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1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17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2E980-5B0F-F14A-BD0E-AF7A604CF167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C7451F-7253-A14F-956F-1735EC9FA6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0684CD-E95A-8D4F-8008-9C5D475FF748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BC4E8-6523-0B4A-91B6-E3C55C91D1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F017E7-D689-1E44-BD62-44F6599A3373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244E5-5DB6-BF45-A595-00C900E252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6373" y="1587"/>
                  <a:ext cx="1600094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2033" y="1587"/>
                  <a:ext cx="45717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30618" y="1587"/>
                  <a:ext cx="761950" cy="6858001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4FF7DE8-882A-6A45-8ED3-869277CCE66B}" type="datetimeFigureOut">
              <a:rPr lang="en-US"/>
              <a:pPr/>
              <a:t>7/27/15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EFEFE"/>
                </a:solidFill>
              </a:defRPr>
            </a:lvl1pPr>
          </a:lstStyle>
          <a:p>
            <a:fld id="{955A6A72-88D1-F248-A081-BE7F8FAAD2F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4" r:id="rId8"/>
    <p:sldLayoutId id="2147483685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charset="2"/>
        <a:buChar char=""/>
        <a:defRPr sz="2200" kern="1200">
          <a:solidFill>
            <a:schemeClr val="tx2"/>
          </a:solidFill>
          <a:latin typeface="+mn-lt"/>
          <a:ea typeface="ＭＳ Ｐゴシック" charset="-128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charset="2"/>
        <a:buChar char=""/>
        <a:defRPr sz="2000" kern="1200">
          <a:solidFill>
            <a:schemeClr val="tx2"/>
          </a:solidFill>
          <a:latin typeface="+mn-lt"/>
          <a:ea typeface="ＭＳ Ｐゴシック" charset="-128"/>
          <a:cs typeface="+mn-cs"/>
        </a:defRPr>
      </a:lvl3pPr>
      <a:lvl4pPr marL="112395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charset="2"/>
        <a:buChar char=""/>
        <a:defRPr kern="1200">
          <a:solidFill>
            <a:schemeClr val="tx2"/>
          </a:solidFill>
          <a:latin typeface="+mn-lt"/>
          <a:ea typeface="ＭＳ Ｐゴシック" charset="-128"/>
          <a:cs typeface="+mn-cs"/>
        </a:defRPr>
      </a:lvl4pPr>
      <a:lvl5pPr marL="13255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charset="2"/>
        <a:buChar char=""/>
        <a:defRPr sz="1600" kern="1200">
          <a:solidFill>
            <a:schemeClr val="tx2"/>
          </a:solidFill>
          <a:latin typeface="+mn-lt"/>
          <a:ea typeface="ＭＳ Ｐゴシック" charset="-128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925" y="2708275"/>
            <a:ext cx="3313113" cy="1701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God Made Us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4724400" y="4419600"/>
            <a:ext cx="3309938" cy="1260475"/>
          </a:xfrm>
        </p:spPr>
        <p:txBody>
          <a:bodyPr/>
          <a:lstStyle/>
          <a:p>
            <a:r>
              <a:rPr lang="en-US" dirty="0"/>
              <a:t>Chapters </a:t>
            </a:r>
            <a:r>
              <a:rPr lang="en-US" dirty="0" smtClean="0"/>
              <a:t>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Adam and Eve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God made the first man and woman.</a:t>
            </a:r>
          </a:p>
          <a:p>
            <a:r>
              <a:rPr lang="en-US" dirty="0" smtClean="0"/>
              <a:t>They were named Adam and Eve.</a:t>
            </a:r>
          </a:p>
          <a:p>
            <a:r>
              <a:rPr lang="en-US" dirty="0" smtClean="0"/>
              <a:t>Adam and Eve had original justice.</a:t>
            </a:r>
          </a:p>
          <a:p>
            <a:r>
              <a:rPr lang="en-US" dirty="0" smtClean="0"/>
              <a:t>They were completely happy.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4191000"/>
            <a:ext cx="3911600" cy="2070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024688" cy="1143000"/>
          </a:xfrm>
        </p:spPr>
        <p:txBody>
          <a:bodyPr/>
          <a:lstStyle/>
          <a:p>
            <a:r>
              <a:rPr lang="en-US"/>
              <a:t>The Garden of Eden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33400" y="1219200"/>
            <a:ext cx="8229600" cy="4525963"/>
          </a:xfrm>
          <a:prstGeom prst="rect">
            <a:avLst/>
          </a:prstGeom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Adam and Eve…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r>
              <a:rPr lang="en-US" sz="2800"/>
              <a:t>were friends (never fought)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r>
              <a:rPr lang="en-US" sz="2800"/>
              <a:t>were happy all the time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r>
              <a:rPr lang="en-US" sz="2800"/>
              <a:t>had all the food they wanted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r>
              <a:rPr lang="en-US" sz="2800"/>
              <a:t>did not need to go to school to learn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r>
              <a:rPr lang="en-US" sz="2800"/>
              <a:t>were friends with all the animals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r>
              <a:rPr lang="en-US" sz="2800"/>
              <a:t>never got sick or hurt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r>
              <a:rPr lang="en-US" sz="2800"/>
              <a:t>would never die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r>
              <a:rPr lang="en-US" sz="2800"/>
              <a:t>had God talk with them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endParaRPr lang="en-US" sz="32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/>
          </a:p>
        </p:txBody>
      </p:sp>
      <p:pic>
        <p:nvPicPr>
          <p:cNvPr id="4" name="Picture 3" descr="C:\Users\srmaryangela\AppData\Local\Microsoft\Windows\Temporary Internet Files\Content.IE5\R1CNT98B\MCj0434399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1676400"/>
            <a:ext cx="2362200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71513" y="228600"/>
            <a:ext cx="7024687" cy="1143000"/>
          </a:xfrm>
        </p:spPr>
        <p:txBody>
          <a:bodyPr/>
          <a:lstStyle/>
          <a:p>
            <a:r>
              <a:rPr lang="en-US"/>
              <a:t>Grace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830763"/>
          </a:xfrm>
          <a:prstGeom prst="rect">
            <a:avLst/>
          </a:prstGeom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/>
              <a:t>Best of all, Adam and Eve had…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/>
              <a:t/>
            </a:r>
            <a:br>
              <a:rPr lang="en-US" sz="3200"/>
            </a:br>
            <a:endParaRPr lang="en-US" sz="3200"/>
          </a:p>
          <a:p>
            <a:pPr marL="342900" indent="-342900">
              <a:spcBef>
                <a:spcPct val="20000"/>
              </a:spcBef>
            </a:pPr>
            <a:r>
              <a:rPr lang="en-US" sz="3200"/>
              <a:t>			  A share in God’s life!</a:t>
            </a:r>
          </a:p>
          <a:p>
            <a:pPr marL="800100" lvl="1" indent="-342900">
              <a:spcBef>
                <a:spcPct val="20000"/>
              </a:spcBef>
              <a:buSzPct val="65000"/>
            </a:pPr>
            <a:endParaRPr lang="en-US" sz="1600"/>
          </a:p>
          <a:p>
            <a:pPr marL="342900" indent="-342900">
              <a:spcBef>
                <a:spcPct val="20000"/>
              </a:spcBef>
              <a:buSzPct val="100000"/>
              <a:buFont typeface="Arial" charset="0"/>
              <a:buChar char="•"/>
            </a:pPr>
            <a:r>
              <a:rPr lang="en-US" sz="3200"/>
              <a:t>When did we first receive a share in God’s life?</a:t>
            </a:r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r>
              <a:rPr lang="en-US" sz="3200"/>
              <a:t>Baptism</a:t>
            </a:r>
          </a:p>
          <a:p>
            <a:pPr marL="800100" lvl="1" indent="-342900">
              <a:spcBef>
                <a:spcPct val="20000"/>
              </a:spcBef>
              <a:buSzPct val="100000"/>
              <a:buFont typeface="Arial" charset="0"/>
              <a:buChar char="•"/>
            </a:pPr>
            <a:endParaRPr lang="en-US" sz="3200"/>
          </a:p>
          <a:p>
            <a:pPr marL="800100" lvl="1" indent="-342900">
              <a:spcBef>
                <a:spcPct val="20000"/>
              </a:spcBef>
              <a:buSzPct val="65000"/>
              <a:buFont typeface="Courier New" charset="0"/>
              <a:buChar char="o"/>
            </a:pPr>
            <a:endParaRPr lang="en-US" sz="32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/>
          </a:p>
        </p:txBody>
      </p:sp>
      <p:sp>
        <p:nvSpPr>
          <p:cNvPr id="4" name="Rectangle 3"/>
          <p:cNvSpPr/>
          <p:nvPr/>
        </p:nvSpPr>
        <p:spPr>
          <a:xfrm>
            <a:off x="3429000" y="1981200"/>
            <a:ext cx="214674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solidFill>
                  <a:srgbClr val="FFCC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  <a:cs typeface="+mn-cs"/>
              </a:rPr>
              <a:t>Grace</a:t>
            </a:r>
          </a:p>
        </p:txBody>
      </p:sp>
      <p:pic>
        <p:nvPicPr>
          <p:cNvPr id="21506" name="Picture 2" descr="C:\Users\srmaryangela\AppData\Local\Microsoft\Windows\Temporary Internet Files\Content.IE5\EKZ2PLXS\MCPE06620_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768850"/>
            <a:ext cx="3124200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/>
              <a:t>God made us to </a:t>
            </a:r>
            <a:r>
              <a:rPr lang="en-US" altLang="en-US" b="1" u="sng">
                <a:effectLst>
                  <a:outerShdw blurRad="38100" dist="38100" dir="2700000" algn="tl">
                    <a:srgbClr val="FFFFFF"/>
                  </a:outerShdw>
                </a:effectLst>
              </a:rPr>
              <a:t>know</a:t>
            </a:r>
            <a:r>
              <a:rPr lang="en-US" altLang="en-US"/>
              <a:t> him.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Study religion</a:t>
            </a:r>
          </a:p>
          <a:p>
            <a:r>
              <a:rPr lang="en-US"/>
              <a:t>Pray </a:t>
            </a:r>
          </a:p>
          <a:p>
            <a:r>
              <a:rPr lang="en-US"/>
              <a:t>Go to Mass</a:t>
            </a:r>
          </a:p>
          <a:p>
            <a:r>
              <a:rPr lang="en-US"/>
              <a:t>Read the Bible</a:t>
            </a:r>
          </a:p>
          <a:p>
            <a:r>
              <a:rPr lang="en-US"/>
              <a:t>Read about the saints’ lives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/>
              <a:t>God made us to </a:t>
            </a:r>
            <a:r>
              <a:rPr lang="en-US" altLang="en-US" b="1" u="sng">
                <a:effectLst>
                  <a:outerShdw blurRad="38100" dist="38100" dir="2700000" algn="tl">
                    <a:srgbClr val="FFFFFF"/>
                  </a:outerShdw>
                </a:effectLst>
              </a:rPr>
              <a:t>love</a:t>
            </a:r>
            <a:r>
              <a:rPr lang="en-US" altLang="en-US"/>
              <a:t> Him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Keep the Commandments</a:t>
            </a:r>
          </a:p>
          <a:p>
            <a:r>
              <a:rPr lang="en-US"/>
              <a:t>Receive the sacraments</a:t>
            </a:r>
          </a:p>
          <a:p>
            <a:r>
              <a:rPr lang="en-US"/>
              <a:t>Make sacrifices</a:t>
            </a:r>
          </a:p>
          <a:p>
            <a:r>
              <a:rPr lang="en-US"/>
              <a:t>Praise and Thank Him</a:t>
            </a:r>
          </a:p>
          <a:p>
            <a:r>
              <a:rPr lang="en-US"/>
              <a:t>Pray</a:t>
            </a:r>
          </a:p>
          <a:p>
            <a:r>
              <a:rPr lang="en-US"/>
              <a:t>Do everything the best that you can for God!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0"/>
            <a:ext cx="7024687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dirty="0"/>
              <a:t>God made us to </a:t>
            </a:r>
            <a:r>
              <a:rPr lang="en-US" altLang="en-US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serve</a:t>
            </a:r>
            <a:r>
              <a:rPr lang="en-US" altLang="en-US" dirty="0"/>
              <a:t> Him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8305800" cy="4495800"/>
          </a:xfrm>
        </p:spPr>
        <p:txBody>
          <a:bodyPr/>
          <a:lstStyle/>
          <a:p>
            <a:r>
              <a:rPr lang="en-US" dirty="0"/>
              <a:t>Help your neighbors</a:t>
            </a:r>
          </a:p>
          <a:p>
            <a:r>
              <a:rPr lang="en-US" dirty="0"/>
              <a:t>Do good works</a:t>
            </a:r>
          </a:p>
          <a:p>
            <a:r>
              <a:rPr lang="en-US" dirty="0"/>
              <a:t>Share your love for God with others</a:t>
            </a:r>
          </a:p>
          <a:p>
            <a:r>
              <a:rPr lang="en-US" dirty="0"/>
              <a:t>Teach others about Jesus by your example</a:t>
            </a:r>
          </a:p>
          <a:p>
            <a:r>
              <a:rPr lang="en-US" dirty="0"/>
              <a:t>Clean Church</a:t>
            </a:r>
          </a:p>
          <a:p>
            <a:r>
              <a:rPr lang="en-US" dirty="0"/>
              <a:t>Help at Mass</a:t>
            </a:r>
          </a:p>
          <a:p>
            <a:r>
              <a:rPr lang="en-US" dirty="0"/>
              <a:t>Help your family</a:t>
            </a:r>
          </a:p>
          <a:p>
            <a:pPr>
              <a:buFontTx/>
              <a:buNone/>
            </a:pPr>
            <a:r>
              <a:rPr lang="en-US" b="1" u="sng" dirty="0">
                <a:solidFill>
                  <a:schemeClr val="hlink"/>
                </a:solidFill>
              </a:rPr>
              <a:t>Homework</a:t>
            </a:r>
            <a:r>
              <a:rPr lang="en-US" dirty="0">
                <a:solidFill>
                  <a:schemeClr val="hlink"/>
                </a:solidFill>
              </a:rPr>
              <a:t>: Think of one way you can know, love, or serve God and do it by tomorrow!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90600"/>
            <a:ext cx="776922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CD Grade 2 - Ch 4 God made us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CCD Grade 2 - Ch 4 God made us.pot</Template>
  <TotalTime>20</TotalTime>
  <Words>228</Words>
  <Application>Microsoft Macintosh PowerPoint</Application>
  <PresentationFormat>On-screen Show (4:3)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Century Gothic</vt:lpstr>
      <vt:lpstr>Arial</vt:lpstr>
      <vt:lpstr>Wingdings 2</vt:lpstr>
      <vt:lpstr>Calibri</vt:lpstr>
      <vt:lpstr>Courier New</vt:lpstr>
      <vt:lpstr>CCD Grade 2 - Ch 4 God made us</vt:lpstr>
      <vt:lpstr>God Made Us </vt:lpstr>
      <vt:lpstr>Adam and Eve</vt:lpstr>
      <vt:lpstr>The Garden of Eden</vt:lpstr>
      <vt:lpstr>Grace</vt:lpstr>
      <vt:lpstr>God made us to know him.</vt:lpstr>
      <vt:lpstr>God made us to love Him</vt:lpstr>
      <vt:lpstr>God made us to serve Him</vt:lpstr>
      <vt:lpstr>Slide 8</vt:lpstr>
    </vt:vector>
  </TitlesOfParts>
  <Company>University of Nebraska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 Made Us and The first Sin</dc:title>
  <dc:creator>cole kennett</dc:creator>
  <cp:lastModifiedBy>cole kennett</cp:lastModifiedBy>
  <cp:revision>3</cp:revision>
  <dcterms:created xsi:type="dcterms:W3CDTF">2015-07-27T18:48:06Z</dcterms:created>
  <dcterms:modified xsi:type="dcterms:W3CDTF">2015-07-27T19:08:39Z</dcterms:modified>
</cp:coreProperties>
</file>