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4" d="100"/>
          <a:sy n="54" d="100"/>
        </p:scale>
        <p:origin x="-84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4E8ED-CE1F-AF4E-8BE5-A705F4023A73}" type="datetimeFigureOut">
              <a:rPr lang="en-US" smtClean="0"/>
              <a:t>6/5/2015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43C44E-82B1-1D41-A73C-BEDCFFF34C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538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3C44E-82B1-1D41-A73C-BEDCFFF34C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659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is the woman in the picture?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is the angel? (Gabriel)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Gabriel told Mary of God’s plan to save the world from sin.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“Hail Mary, full of grace. The Lord is with thee!”</a:t>
            </a:r>
          </a:p>
          <a:p>
            <a:pPr lvl="1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that Mary was young and confused how it was possible that she would have a baby, since she wasn’t married yet.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does the dove represent? (Holy Spirit- 3</a:t>
            </a:r>
            <a:r>
              <a:rPr lang="en-US" sz="1200" kern="1200" baseline="300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person of Trinity)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called the </a:t>
            </a:r>
            <a:r>
              <a:rPr lang="en-US" sz="1200" i="1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Annunciation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3C44E-82B1-1D41-A73C-BEDCFFF34C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9221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3C44E-82B1-1D41-A73C-BEDCFFF34C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5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3C44E-82B1-1D41-A73C-BEDCFFF34C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743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i="1" dirty="0" smtClean="0"/>
              <a:t>Discussion questions:</a:t>
            </a:r>
          </a:p>
          <a:p>
            <a:pPr lvl="0"/>
            <a:r>
              <a:rPr lang="en-US" i="1" dirty="0" smtClean="0"/>
              <a:t>Where</a:t>
            </a:r>
            <a:r>
              <a:rPr lang="en-US" i="1" baseline="0" dirty="0" smtClean="0"/>
              <a:t> was Jesus born?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Jesus was born in a stable in Bethlehem.</a:t>
            </a:r>
          </a:p>
          <a:p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Did</a:t>
            </a:r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 have a lot of things? Were Mary and Joseph rich? </a:t>
            </a:r>
          </a:p>
          <a:p>
            <a:r>
              <a:rPr lang="en-US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do you think God chose to come into the world in this way?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 wished to be poor so he could teach us to be humble and not to try and find happiness in money and the pleasures of the world</a:t>
            </a:r>
            <a:r>
              <a:rPr lang="en-US" dirty="0" smtClean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3C44E-82B1-1D41-A73C-BEDCFFF34C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2435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43C44E-82B1-1D41-A73C-BEDCFFF34C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14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TextureFore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423" y="6221506"/>
            <a:ext cx="2743200" cy="365125"/>
          </a:xfrm>
        </p:spPr>
        <p:txBody>
          <a:bodyPr/>
          <a:lstStyle/>
          <a:p>
            <a:fld id="{0A98AF03-7270-45C2-A683-C5E353EF01A5}" type="datetime4">
              <a:rPr lang="en-US" smtClean="0"/>
              <a:pPr/>
              <a:t>June 5, 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506"/>
            <a:ext cx="2743200" cy="365125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June 5,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June 5,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June 5,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June 5, 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June 5, 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June 5, 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June 5,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June 5,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01193-8287-4834-A286-6B880643E934}" type="datetime4">
              <a:rPr lang="en-US" smtClean="0"/>
              <a:pPr/>
              <a:t>June 5, 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June 5,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June 5,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801906"/>
            <a:ext cx="7272339" cy="43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187" y="6356350"/>
            <a:ext cx="2429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June 5, 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0393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hf sldNum="0" hdr="0" ftr="0" dt="0"/>
  <p:txStyles>
    <p:titleStyle>
      <a:lvl1pPr algn="ctr" defTabSz="914400" rtl="0" eaLnBrk="1" latinLnBrk="0" hangingPunct="1">
        <a:lnSpc>
          <a:spcPts val="52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" pitchFamily="2" charset="2"/>
        <a:buChar char="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" pitchFamily="2" charset="2"/>
        <a:buChar char="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Christ Child is Born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Chapter 15</a:t>
            </a:r>
          </a:p>
          <a:p>
            <a:r>
              <a:rPr lang="en-US" i="1" dirty="0"/>
              <a:t>God chose Mary to play a special part in His plan to save humankind. Mary’s “yes” to God allowed Him to become man (Jesus) in order to save us from sin. </a:t>
            </a:r>
          </a:p>
        </p:txBody>
      </p:sp>
    </p:spTree>
    <p:extLst>
      <p:ext uri="{BB962C8B-B14F-4D97-AF65-F5344CB8AC3E}">
        <p14:creationId xmlns:p14="http://schemas.microsoft.com/office/powerpoint/2010/main" val="75069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Annunciation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024" y="1801906"/>
            <a:ext cx="7272339" cy="4665132"/>
          </a:xfrm>
        </p:spPr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i="1" dirty="0"/>
              <a:t>Annunciation</a:t>
            </a:r>
            <a:r>
              <a:rPr lang="en-US" dirty="0"/>
              <a:t> is when God, through the angel Gabriel, invited Mary to be the mother of His Son </a:t>
            </a:r>
          </a:p>
        </p:txBody>
      </p:sp>
      <p:pic>
        <p:nvPicPr>
          <p:cNvPr id="4" name="Picture 3" descr="annunciation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3738" y="1481138"/>
            <a:ext cx="2896570" cy="374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44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Annunciation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dirty="0"/>
              <a:t>Mary said “Yes” and conceived by the power of the Holy Spirit, yet remained a virgin. </a:t>
            </a:r>
            <a:r>
              <a:rPr lang="en-US" dirty="0" smtClean="0"/>
              <a:t>Jesus did not have a human father (Joseph is his foster-father).</a:t>
            </a:r>
          </a:p>
          <a:p>
            <a:r>
              <a:rPr lang="en-US" dirty="0"/>
              <a:t>This was the beginning of Jesus’ human life</a:t>
            </a:r>
            <a:r>
              <a:rPr lang="en-US" dirty="0" smtClean="0"/>
              <a:t>.</a:t>
            </a:r>
            <a:endParaRPr lang="en-US" dirty="0"/>
          </a:p>
          <a:p>
            <a:pPr lvl="0"/>
            <a:r>
              <a:rPr lang="en-US" dirty="0"/>
              <a:t>God becoming human in order to save mankind is called the </a:t>
            </a:r>
            <a:r>
              <a:rPr lang="en-US" i="1" dirty="0"/>
              <a:t>Incarnation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0716" y="5316659"/>
            <a:ext cx="2086324" cy="140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79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Immaculate Conception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Remember </a:t>
            </a:r>
            <a:r>
              <a:rPr lang="en-US" b="1" u="sng" dirty="0" smtClean="0"/>
              <a:t>conception</a:t>
            </a:r>
            <a:r>
              <a:rPr lang="en-US" dirty="0" smtClean="0"/>
              <a:t> means the very beginning of a person’s life.</a:t>
            </a:r>
          </a:p>
          <a:p>
            <a:pPr lvl="0"/>
            <a:r>
              <a:rPr lang="en-US" dirty="0" smtClean="0"/>
              <a:t>The </a:t>
            </a:r>
            <a:r>
              <a:rPr lang="en-US" i="1" dirty="0"/>
              <a:t>Immaculate Conception</a:t>
            </a:r>
            <a:r>
              <a:rPr lang="en-US" dirty="0"/>
              <a:t> was when Mary was conceived in the womb of her mother.</a:t>
            </a:r>
          </a:p>
          <a:p>
            <a:pPr lvl="0"/>
            <a:r>
              <a:rPr lang="en-US" dirty="0"/>
              <a:t>From the first moment of her life, Mary was free from Original Sin.</a:t>
            </a:r>
          </a:p>
          <a:p>
            <a:r>
              <a:rPr lang="en-US" b="1" dirty="0" smtClean="0"/>
              <a:t>Activity: Cups and dirt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0179" y="4240899"/>
            <a:ext cx="1806912" cy="24054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03478" y="6277019"/>
            <a:ext cx="4129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smtClean="0"/>
              <a:t>Mary with her parents, Anne and Joachim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23212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Jesus is Born!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 what special day do we celebrate Jesus’ birthday?</a:t>
            </a:r>
          </a:p>
          <a:p>
            <a:pPr lvl="1"/>
            <a:r>
              <a:rPr lang="en-US" b="1" dirty="0" smtClean="0"/>
              <a:t>Christmas</a:t>
            </a:r>
            <a:endParaRPr lang="en-US" b="1" dirty="0"/>
          </a:p>
        </p:txBody>
      </p:sp>
      <p:pic>
        <p:nvPicPr>
          <p:cNvPr id="4" name="Picture 3" descr="nativity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158" y="2241808"/>
            <a:ext cx="3525182" cy="456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60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Joseph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Joseph is the foster father of Jesus. Joseph took Mary to Bethlehem, where Jesus was born in a manger.</a:t>
            </a:r>
          </a:p>
          <a:p>
            <a:r>
              <a:rPr lang="en-US" dirty="0"/>
              <a:t>Because there was no room at an </a:t>
            </a:r>
            <a:r>
              <a:rPr lang="en-US"/>
              <a:t>Inn</a:t>
            </a:r>
            <a:r>
              <a:rPr lang="en-US" dirty="0"/>
              <a:t>, Jesus was born in a stable.</a:t>
            </a:r>
          </a:p>
        </p:txBody>
      </p:sp>
    </p:spTree>
    <p:extLst>
      <p:ext uri="{BB962C8B-B14F-4D97-AF65-F5344CB8AC3E}">
        <p14:creationId xmlns:p14="http://schemas.microsoft.com/office/powerpoint/2010/main" val="16877904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dition">
  <a:themeElements>
    <a:clrScheme name="Tradition">
      <a:dk1>
        <a:srgbClr val="000000"/>
      </a:dk1>
      <a:lt1>
        <a:srgbClr val="FFFFFF"/>
      </a:lt1>
      <a:dk2>
        <a:srgbClr val="59480D"/>
      </a:dk2>
      <a:lt2>
        <a:srgbClr val="D28E11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tion">
      <a:majorFont>
        <a:latin typeface="Candara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Tradition.thmx</Template>
  <TotalTime>156</TotalTime>
  <Words>375</Words>
  <Application>Microsoft Office PowerPoint</Application>
  <PresentationFormat>On-screen Show (4:3)</PresentationFormat>
  <Paragraphs>40</Paragraphs>
  <Slides>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Tradition</vt:lpstr>
      <vt:lpstr>The Christ Child is Born</vt:lpstr>
      <vt:lpstr>The Annunciation</vt:lpstr>
      <vt:lpstr>The Annunciation</vt:lpstr>
      <vt:lpstr>Immaculate Conception</vt:lpstr>
      <vt:lpstr>Jesus is Born!</vt:lpstr>
      <vt:lpstr>Joseph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Christ Child is Born</dc:title>
  <dc:creator>Elizabeth Kosch</dc:creator>
  <cp:lastModifiedBy>Elizabeth Kosch</cp:lastModifiedBy>
  <cp:revision>9</cp:revision>
  <dcterms:created xsi:type="dcterms:W3CDTF">2015-05-01T23:27:50Z</dcterms:created>
  <dcterms:modified xsi:type="dcterms:W3CDTF">2015-06-05T14:50:56Z</dcterms:modified>
</cp:coreProperties>
</file>