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notesMasterIdLst>
    <p:notesMasterId r:id="rId13"/>
  </p:notesMasterIdLst>
  <p:sldIdLst>
    <p:sldId id="256" r:id="rId2"/>
    <p:sldId id="261" r:id="rId3"/>
    <p:sldId id="257" r:id="rId4"/>
    <p:sldId id="262" r:id="rId5"/>
    <p:sldId id="258" r:id="rId6"/>
    <p:sldId id="264" r:id="rId7"/>
    <p:sldId id="263" r:id="rId8"/>
    <p:sldId id="259" r:id="rId9"/>
    <p:sldId id="260" r:id="rId10"/>
    <p:sldId id="265" r:id="rId11"/>
    <p:sldId id="266" r:id="rId12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52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D88A5C-DC84-4950-838F-0910E8F06DF4}" type="datetimeFigureOut">
              <a:rPr lang="en-US"/>
              <a:t>6/3/2015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F562E5-FCB5-4097-957D-E05300AAF82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2568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562E5-FCB5-4097-957D-E05300AAF82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102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562E5-FCB5-4097-957D-E05300AAF82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762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562E5-FCB5-4097-957D-E05300AAF82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324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562E5-FCB5-4097-957D-E05300AAF82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4125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562E5-FCB5-4097-957D-E05300AAF82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3990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562E5-FCB5-4097-957D-E05300AAF82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4643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562E5-FCB5-4097-957D-E05300AAF82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9911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562E5-FCB5-4097-957D-E05300AAF82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377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562E5-FCB5-4097-957D-E05300AAF82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3468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562E5-FCB5-4097-957D-E05300AAF82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682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F562E5-FCB5-4097-957D-E05300AAF82A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388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Promise of a Savior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2F2B20"/>
                </a:solidFill>
              </a:rPr>
              <a:t>Chapter 4</a:t>
            </a:r>
          </a:p>
          <a:p>
            <a:r>
              <a:rPr lang="en-US" i="1" dirty="0">
                <a:solidFill>
                  <a:srgbClr val="2F2B20"/>
                </a:solidFill>
              </a:rPr>
              <a:t>Adam and Eve fell from God’s grace (Original Sin) and passed this sin on to all people. However, God promised a savior, Jesus, who died for our sins so we could go to heaven. We receive this grace (God’s life in us) through Baptism. </a:t>
            </a:r>
          </a:p>
        </p:txBody>
      </p:sp>
    </p:spTree>
    <p:extLst>
      <p:ext uri="{BB962C8B-B14F-4D97-AF65-F5344CB8AC3E}">
        <p14:creationId xmlns:p14="http://schemas.microsoft.com/office/powerpoint/2010/main" val="4016119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Angels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14300" indent="0">
              <a:buNone/>
            </a:pPr>
            <a:endParaRPr lang="en-US" dirty="0"/>
          </a:p>
          <a:p>
            <a:r>
              <a:rPr lang="en-US" dirty="0" smtClean="0"/>
              <a:t>What do you know about angels?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6303" y="274637"/>
            <a:ext cx="3170898" cy="466207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776" y="3463879"/>
            <a:ext cx="3959527" cy="2634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41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sz="4400" dirty="0" smtClean="0"/>
              <a:t>Messengers of God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“</a:t>
            </a:r>
            <a:r>
              <a:rPr lang="en-US" dirty="0"/>
              <a:t>Angel” means messenger</a:t>
            </a:r>
          </a:p>
          <a:p>
            <a:r>
              <a:rPr lang="en-US" sz="2400" dirty="0" smtClean="0"/>
              <a:t>God </a:t>
            </a:r>
            <a:r>
              <a:rPr lang="en-US" sz="2400" dirty="0"/>
              <a:t>created angels. Some of the angels refused to serve God and became evil</a:t>
            </a:r>
            <a:r>
              <a:rPr lang="en-US" sz="2400" dirty="0" smtClean="0"/>
              <a:t>.</a:t>
            </a:r>
          </a:p>
          <a:p>
            <a:endParaRPr lang="en-US" sz="2400" dirty="0"/>
          </a:p>
          <a:p>
            <a:r>
              <a:rPr lang="en-US" sz="2400" dirty="0" smtClean="0"/>
              <a:t>Some important angels:</a:t>
            </a:r>
          </a:p>
          <a:p>
            <a:pPr lvl="1"/>
            <a:r>
              <a:rPr lang="en-US" u="sng" dirty="0" smtClean="0"/>
              <a:t>Michael</a:t>
            </a:r>
            <a:r>
              <a:rPr lang="en-US" dirty="0" smtClean="0"/>
              <a:t>- led the battle against the angels who chose not to serve God (Lucifer).</a:t>
            </a:r>
          </a:p>
          <a:p>
            <a:pPr lvl="1"/>
            <a:r>
              <a:rPr lang="en-US" u="sng" dirty="0" smtClean="0"/>
              <a:t>Raphael</a:t>
            </a:r>
            <a:r>
              <a:rPr lang="en-US" dirty="0" smtClean="0"/>
              <a:t>- helped Tobias meet his wife and heal his father.</a:t>
            </a:r>
          </a:p>
          <a:p>
            <a:pPr lvl="1"/>
            <a:r>
              <a:rPr lang="en-US" u="sng" dirty="0" smtClean="0"/>
              <a:t>Gabriel</a:t>
            </a:r>
            <a:r>
              <a:rPr lang="en-US" dirty="0" smtClean="0"/>
              <a:t>- told Mary she was chosen to be the Mother of God.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493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Guardian Angels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Every person has a guardian angel to protect them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Guardian Angel Prayer:</a:t>
            </a:r>
          </a:p>
          <a:p>
            <a:endParaRPr lang="en-US" dirty="0"/>
          </a:p>
          <a:p>
            <a:pPr marL="114300" indent="0">
              <a:buNone/>
            </a:pPr>
            <a:r>
              <a:rPr lang="en-US" i="1" dirty="0" smtClean="0"/>
              <a:t>Angel of God, my guardian dear</a:t>
            </a:r>
          </a:p>
          <a:p>
            <a:pPr marL="114300" indent="0">
              <a:buNone/>
            </a:pPr>
            <a:r>
              <a:rPr lang="en-US" i="1" dirty="0" smtClean="0"/>
              <a:t>to whom God’s love commits me here</a:t>
            </a:r>
          </a:p>
          <a:p>
            <a:pPr marL="114300" indent="0">
              <a:buNone/>
            </a:pPr>
            <a:r>
              <a:rPr lang="en-US" i="1" dirty="0" smtClean="0"/>
              <a:t>Ever this day, be at my side</a:t>
            </a:r>
          </a:p>
          <a:p>
            <a:pPr marL="114300" indent="0">
              <a:buNone/>
            </a:pPr>
            <a:r>
              <a:rPr lang="en-US" i="1" dirty="0" smtClean="0"/>
              <a:t>To light and guard, to rule and guide.</a:t>
            </a:r>
          </a:p>
          <a:p>
            <a:pPr marL="114300" indent="0">
              <a:buNone/>
            </a:pPr>
            <a:r>
              <a:rPr lang="en-US" i="1" dirty="0" smtClean="0"/>
              <a:t>Amen.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390" y="2166278"/>
            <a:ext cx="3162186" cy="4691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71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The Fall from </a:t>
            </a:r>
            <a:r>
              <a:rPr lang="en-US" dirty="0"/>
              <a:t>G</a:t>
            </a:r>
            <a:r>
              <a:rPr lang="en-US" dirty="0" smtClean="0"/>
              <a:t>race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Genesis 3: The fall of man.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4532" y="1261065"/>
            <a:ext cx="4064695" cy="5596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15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3713"/>
            <a:ext cx="7620000" cy="1143000"/>
          </a:xfrm>
        </p:spPr>
        <p:txBody>
          <a:bodyPr/>
          <a:lstStyle/>
          <a:p>
            <a:r>
              <a:rPr lang="en-US" dirty="0" smtClean="0"/>
              <a:t>Life in the Garden of Eden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97757"/>
            <a:ext cx="3657600" cy="639762"/>
          </a:xfrm>
        </p:spPr>
        <p:txBody>
          <a:bodyPr/>
          <a:lstStyle/>
          <a:p>
            <a:r>
              <a:rPr lang="en-US" sz="2800" dirty="0" smtClean="0"/>
              <a:t>BEFORE SIN: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745439"/>
            <a:ext cx="3657600" cy="3951288"/>
          </a:xfrm>
        </p:spPr>
        <p:txBody>
          <a:bodyPr/>
          <a:lstStyle/>
          <a:p>
            <a:pPr lvl="1"/>
            <a:r>
              <a:rPr lang="en-US" dirty="0"/>
              <a:t>perfect weather</a:t>
            </a:r>
          </a:p>
          <a:p>
            <a:pPr lvl="1"/>
            <a:r>
              <a:rPr lang="en-US" dirty="0"/>
              <a:t>beautiful surroundings</a:t>
            </a:r>
          </a:p>
          <a:p>
            <a:pPr lvl="1"/>
            <a:r>
              <a:rPr lang="en-US" dirty="0" smtClean="0"/>
              <a:t>they </a:t>
            </a:r>
            <a:r>
              <a:rPr lang="en-US" dirty="0"/>
              <a:t>got along with one another and the </a:t>
            </a:r>
            <a:r>
              <a:rPr lang="en-US" dirty="0" smtClean="0"/>
              <a:t>animals</a:t>
            </a:r>
            <a:endParaRPr lang="en-US" dirty="0"/>
          </a:p>
          <a:p>
            <a:pPr lvl="1"/>
            <a:r>
              <a:rPr lang="en-US" dirty="0"/>
              <a:t>they knew everything they needed to know</a:t>
            </a:r>
          </a:p>
          <a:p>
            <a:pPr lvl="1"/>
            <a:r>
              <a:rPr lang="en-US" dirty="0"/>
              <a:t>no sickness or death</a:t>
            </a:r>
          </a:p>
          <a:p>
            <a:pPr lvl="1"/>
            <a:r>
              <a:rPr lang="en-US" dirty="0"/>
              <a:t>God walked with them in the garden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097757"/>
            <a:ext cx="3657600" cy="639762"/>
          </a:xfrm>
        </p:spPr>
        <p:txBody>
          <a:bodyPr/>
          <a:lstStyle/>
          <a:p>
            <a:r>
              <a:rPr lang="en-US" sz="2800" dirty="0" smtClean="0"/>
              <a:t>AFTER SIN: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1707280"/>
            <a:ext cx="3657600" cy="3951288"/>
          </a:xfrm>
        </p:spPr>
        <p:txBody>
          <a:bodyPr/>
          <a:lstStyle/>
          <a:p>
            <a:r>
              <a:rPr lang="en-US" sz="2000" dirty="0" smtClean="0"/>
              <a:t>weather destroyed crops</a:t>
            </a:r>
          </a:p>
          <a:p>
            <a:r>
              <a:rPr lang="en-US" sz="2000" dirty="0" smtClean="0"/>
              <a:t>they started blaming each other</a:t>
            </a:r>
          </a:p>
          <a:p>
            <a:r>
              <a:rPr lang="en-US" sz="2000" dirty="0" smtClean="0"/>
              <a:t>they hid from God because they were afraid</a:t>
            </a:r>
          </a:p>
          <a:p>
            <a:r>
              <a:rPr lang="en-US" sz="2000" dirty="0" smtClean="0"/>
              <a:t>they had to leave Paradise</a:t>
            </a:r>
          </a:p>
          <a:p>
            <a:r>
              <a:rPr lang="en-US" sz="2000" dirty="0" smtClean="0"/>
              <a:t>pain and suffering entered the world</a:t>
            </a:r>
          </a:p>
          <a:p>
            <a:r>
              <a:rPr lang="en-US" sz="2000" dirty="0" smtClean="0"/>
              <a:t>they lost grace; their relationship with God was hurt</a:t>
            </a:r>
            <a:endParaRPr lang="en-US" sz="2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323" y="5135468"/>
            <a:ext cx="2655174" cy="17225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l="6075"/>
          <a:stretch/>
        </p:blipFill>
        <p:spPr>
          <a:xfrm>
            <a:off x="0" y="5257800"/>
            <a:ext cx="4759454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143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After the Fall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dirty="0" smtClean="0"/>
          </a:p>
          <a:p>
            <a:r>
              <a:rPr lang="en-US" dirty="0" smtClean="0"/>
              <a:t>Because </a:t>
            </a:r>
            <a:r>
              <a:rPr lang="en-US" dirty="0"/>
              <a:t>of Adam and Eve’s sin, all people inherited Original </a:t>
            </a:r>
            <a:r>
              <a:rPr lang="en-US" dirty="0" smtClean="0"/>
              <a:t>Sin.</a:t>
            </a:r>
          </a:p>
          <a:p>
            <a:r>
              <a:rPr lang="en-US" dirty="0" smtClean="0"/>
              <a:t>They had grace (a share in God’s life), but they lost it when they chose to disobey God.</a:t>
            </a:r>
          </a:p>
          <a:p>
            <a:endParaRPr lang="en-US" dirty="0"/>
          </a:p>
          <a:p>
            <a:r>
              <a:rPr lang="en-US" dirty="0" smtClean="0"/>
              <a:t>We need grace to be able to go to Heaven.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So how do we receive grace again? How is our relationship with God restored?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867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en-US" sz="4400" dirty="0" smtClean="0"/>
              <a:t>The Promise of a Savior</a:t>
            </a:r>
            <a:endParaRPr lang="en-US" sz="4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sz="2400" dirty="0"/>
              <a:t>Even though Adam and Eve sinned, God promised to send a </a:t>
            </a:r>
            <a:r>
              <a:rPr lang="en-US" sz="2400" dirty="0" smtClean="0"/>
              <a:t>Savior.</a:t>
            </a:r>
          </a:p>
          <a:p>
            <a:r>
              <a:rPr lang="en-US" sz="2400" dirty="0" smtClean="0"/>
              <a:t>The Savior is Jesus!</a:t>
            </a:r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Jesus died on the </a:t>
            </a:r>
          </a:p>
          <a:p>
            <a:pPr marL="11430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cross to save us from </a:t>
            </a:r>
          </a:p>
          <a:p>
            <a:pPr marL="114300" indent="0">
              <a:buNone/>
            </a:pPr>
            <a:r>
              <a:rPr lang="en-US" sz="2400" dirty="0" smtClean="0"/>
              <a:t>    sin and death.</a:t>
            </a:r>
          </a:p>
          <a:p>
            <a:r>
              <a:rPr lang="en-US" sz="2400" dirty="0" smtClean="0"/>
              <a:t>He died to win </a:t>
            </a:r>
          </a:p>
          <a:p>
            <a:pPr marL="114300" indent="0">
              <a:buNone/>
            </a:pPr>
            <a:r>
              <a:rPr lang="en-US" sz="2400" dirty="0" smtClean="0"/>
              <a:t>    Heaven for us, so that</a:t>
            </a:r>
          </a:p>
          <a:p>
            <a:pPr marL="11430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we could be with God again. </a:t>
            </a:r>
          </a:p>
          <a:p>
            <a:endParaRPr lang="en-US" sz="2400" dirty="0"/>
          </a:p>
          <a:p>
            <a:r>
              <a:rPr lang="en-US" sz="2400" dirty="0" smtClean="0"/>
              <a:t>Grace is a </a:t>
            </a:r>
            <a:r>
              <a:rPr lang="en-US" sz="2400" i="1" dirty="0" smtClean="0"/>
              <a:t>gift</a:t>
            </a:r>
            <a:r>
              <a:rPr lang="en-US" sz="2400" dirty="0" smtClean="0"/>
              <a:t>. It is given to us because God loves us.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997" y="2139235"/>
            <a:ext cx="2100623" cy="369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675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800" dirty="0" smtClean="0"/>
              <a:t>Baptism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Baptism is the sacrament Jesus gave us so we can have the life of grace He won for us on the cross.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sz="3200" dirty="0" smtClean="0"/>
              <a:t>What happens at a baptism?</a:t>
            </a:r>
          </a:p>
          <a:p>
            <a:r>
              <a:rPr lang="en-US" sz="3200" dirty="0" smtClean="0"/>
              <a:t>What have you seen?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7400" y="4064000"/>
            <a:ext cx="3479800" cy="23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81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2800" dirty="0" smtClean="0"/>
              <a:t>The water used at baptism is a sign of what is happening in our soul: Original sin is washed away and God’s grace is poured back into the soul.</a:t>
            </a:r>
          </a:p>
          <a:p>
            <a:endParaRPr lang="en-US" sz="2800" dirty="0"/>
          </a:p>
          <a:p>
            <a:r>
              <a:rPr lang="en-US" sz="2800" dirty="0" smtClean="0"/>
              <a:t>We receive the grace we need to get to Heaven.</a:t>
            </a:r>
          </a:p>
          <a:p>
            <a:endParaRPr lang="en-US" sz="2800" dirty="0"/>
          </a:p>
          <a:p>
            <a:r>
              <a:rPr lang="en-US" sz="2800" dirty="0" smtClean="0"/>
              <a:t>We become part of God’s family.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0"/>
            <a:ext cx="3695700" cy="219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09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we lose grace again?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Sin causes us to lose grace; we hurt our friendship with God.</a:t>
            </a:r>
          </a:p>
          <a:p>
            <a:endParaRPr lang="en-US" sz="2800" dirty="0"/>
          </a:p>
          <a:p>
            <a:r>
              <a:rPr lang="en-US" sz="2800" dirty="0" smtClean="0"/>
              <a:t>We have free will, which means we can choose to obey and follow God’s plan, or we can choose not to.</a:t>
            </a:r>
          </a:p>
          <a:p>
            <a:endParaRPr lang="en-US" sz="2800" dirty="0"/>
          </a:p>
          <a:p>
            <a:r>
              <a:rPr lang="en-US" sz="2800" b="1" dirty="0" smtClean="0"/>
              <a:t>Activity</a:t>
            </a:r>
          </a:p>
          <a:p>
            <a:endParaRPr lang="en-US" b="1" dirty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14127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96</TotalTime>
  <Words>549</Words>
  <Application>Microsoft Office PowerPoint</Application>
  <PresentationFormat>On-screen Show (4:3)</PresentationFormat>
  <Paragraphs>84</Paragraphs>
  <Slides>11</Slides>
  <Notes>11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Adjacency</vt:lpstr>
      <vt:lpstr>The Promise of a Savior</vt:lpstr>
      <vt:lpstr>Angels</vt:lpstr>
      <vt:lpstr>Messengers of God</vt:lpstr>
      <vt:lpstr>Guardian Angels</vt:lpstr>
      <vt:lpstr>The Fall from Grace</vt:lpstr>
      <vt:lpstr>Life in the Garden of Eden</vt:lpstr>
      <vt:lpstr>After the Fall</vt:lpstr>
      <vt:lpstr>The Promise of a Savior</vt:lpstr>
      <vt:lpstr>Baptism</vt:lpstr>
      <vt:lpstr>PowerPoint Presentation</vt:lpstr>
      <vt:lpstr>Can we lose grace again?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Promise of a Savior</dc:title>
  <dc:creator>Elizabeth Kosch</dc:creator>
  <cp:lastModifiedBy>Elizabeth Kosch</cp:lastModifiedBy>
  <cp:revision>12</cp:revision>
  <dcterms:created xsi:type="dcterms:W3CDTF">2014-10-18T14:35:37Z</dcterms:created>
  <dcterms:modified xsi:type="dcterms:W3CDTF">2015-06-03T15:13:14Z</dcterms:modified>
</cp:coreProperties>
</file>