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9"/>
  </p:notesMasterIdLst>
  <p:sldIdLst>
    <p:sldId id="256" r:id="rId2"/>
    <p:sldId id="260" r:id="rId3"/>
    <p:sldId id="257" r:id="rId4"/>
    <p:sldId id="258" r:id="rId5"/>
    <p:sldId id="259" r:id="rId6"/>
    <p:sldId id="261" r:id="rId7"/>
    <p:sldId id="262"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4" d="100"/>
          <a:sy n="64" d="100"/>
        </p:scale>
        <p:origin x="-56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57C12CD-47F6-4CB2-9142-BE4DF390E8CA}" type="datetimeFigureOut">
              <a:rPr lang="en-US"/>
              <a:t>6/3/2015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81261D5-A342-4A7E-B38A-5CC218153C82}" type="slidenum">
              <a:rPr lang="en-US"/>
              <a:t>‹#›</a:t>
            </a:fld>
            <a:endParaRPr lang="en-US"/>
          </a:p>
        </p:txBody>
      </p:sp>
    </p:spTree>
    <p:extLst>
      <p:ext uri="{BB962C8B-B14F-4D97-AF65-F5344CB8AC3E}">
        <p14:creationId xmlns:p14="http://schemas.microsoft.com/office/powerpoint/2010/main" val="2711786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2287595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214762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28738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578230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600967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210487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1261D5-A342-4A7E-B38A-5CC218153C82}" type="slidenum">
              <a:rPr lang="en-US"/>
              <a:t>‹#›</a:t>
            </a:fld>
            <a:endParaRPr lang="en-US"/>
          </a:p>
        </p:txBody>
      </p:sp>
    </p:spTree>
    <p:extLst>
      <p:ext uri="{BB962C8B-B14F-4D97-AF65-F5344CB8AC3E}">
        <p14:creationId xmlns:p14="http://schemas.microsoft.com/office/powerpoint/2010/main" val="290433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6/3/2015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6/3/2015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6/3/2015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6/3/2015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6/3/2015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6/3/2015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6/3/2015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6/3/2015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6/3/2015</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6/3/2015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6/3/2015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6/3/2015</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Abraham</a:t>
            </a:r>
            <a:r>
              <a:rPr lang="en-US" sz="6000" dirty="0" smtClean="0"/>
              <a:t>- </a:t>
            </a:r>
            <a:r>
              <a:rPr lang="en-US" sz="4400" dirty="0" smtClean="0"/>
              <a:t>The Father of God’s People</a:t>
            </a:r>
            <a:endParaRPr lang="en-US" sz="4400" dirty="0"/>
          </a:p>
        </p:txBody>
      </p:sp>
      <p:sp>
        <p:nvSpPr>
          <p:cNvPr id="3" name="Subtitle 2"/>
          <p:cNvSpPr>
            <a:spLocks noGrp="1"/>
          </p:cNvSpPr>
          <p:nvPr>
            <p:ph type="subTitle" idx="1"/>
          </p:nvPr>
        </p:nvSpPr>
        <p:spPr/>
        <p:txBody>
          <a:bodyPr>
            <a:normAutofit fontScale="85000" lnSpcReduction="20000"/>
          </a:bodyPr>
          <a:lstStyle/>
          <a:p>
            <a:r>
              <a:rPr lang="en-US" dirty="0" smtClean="0">
                <a:solidFill>
                  <a:srgbClr val="2F2B20"/>
                </a:solidFill>
              </a:rPr>
              <a:t>Chapter 5</a:t>
            </a:r>
          </a:p>
          <a:p>
            <a:r>
              <a:rPr lang="en-US" i="1" dirty="0">
                <a:solidFill>
                  <a:srgbClr val="2F2B20"/>
                </a:solidFill>
              </a:rPr>
              <a:t>God used Abraham to help prepare His people for the coming of the Savior. He called Abraham to leave his homeland in faith, He tested His obedience, and He rewarded him with many blessings.</a:t>
            </a:r>
          </a:p>
          <a:p>
            <a:endParaRPr lang="en-US" b="1" dirty="0"/>
          </a:p>
        </p:txBody>
      </p:sp>
    </p:spTree>
    <p:extLst>
      <p:ext uri="{BB962C8B-B14F-4D97-AF65-F5344CB8AC3E}">
        <p14:creationId xmlns:p14="http://schemas.microsoft.com/office/powerpoint/2010/main" val="154626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Waiting</a:t>
            </a:r>
            <a:endParaRPr lang="en-US" dirty="0"/>
          </a:p>
        </p:txBody>
      </p:sp>
      <p:sp>
        <p:nvSpPr>
          <p:cNvPr id="3" name="Content Placeholder 2"/>
          <p:cNvSpPr>
            <a:spLocks noGrp="1"/>
          </p:cNvSpPr>
          <p:nvPr>
            <p:ph idx="1"/>
          </p:nvPr>
        </p:nvSpPr>
        <p:spPr>
          <a:xfrm>
            <a:off x="457200" y="1417638"/>
            <a:ext cx="7620000" cy="4800600"/>
          </a:xfrm>
        </p:spPr>
        <p:txBody>
          <a:bodyPr/>
          <a:lstStyle/>
          <a:p>
            <a:r>
              <a:rPr lang="en-US" sz="2400" dirty="0" smtClean="0"/>
              <a:t>Don’t open the gift on your desk! Wait for permission.</a:t>
            </a:r>
          </a:p>
          <a:p>
            <a:endParaRPr lang="en-US" sz="2400" dirty="0"/>
          </a:p>
          <a:p>
            <a:r>
              <a:rPr lang="en-US" sz="2400" dirty="0" smtClean="0"/>
              <a:t>Waiting can be difficult. After the Fall, when Adam and Eve sinned, people had to wait a long time for the coming of the Savior.</a:t>
            </a:r>
          </a:p>
          <a:p>
            <a:endParaRPr lang="en-US" sz="2400" dirty="0"/>
          </a:p>
          <a:p>
            <a:r>
              <a:rPr lang="en-US" sz="2400" dirty="0" smtClean="0"/>
              <a:t>Many of them got tired of waiting and began to worship false gods. </a:t>
            </a:r>
          </a:p>
          <a:p>
            <a:endParaRPr lang="en-US" dirty="0"/>
          </a:p>
          <a:p>
            <a:endParaRPr lang="en-US" dirty="0"/>
          </a:p>
        </p:txBody>
      </p:sp>
      <p:pic>
        <p:nvPicPr>
          <p:cNvPr id="4" name="Picture 3"/>
          <p:cNvPicPr>
            <a:picLocks noChangeAspect="1"/>
          </p:cNvPicPr>
          <p:nvPr/>
        </p:nvPicPr>
        <p:blipFill rotWithShape="1">
          <a:blip r:embed="rId3"/>
          <a:srcRect b="10773"/>
          <a:stretch/>
        </p:blipFill>
        <p:spPr>
          <a:xfrm>
            <a:off x="4014657" y="4407363"/>
            <a:ext cx="2424743" cy="2450637"/>
          </a:xfrm>
          <a:prstGeom prst="rect">
            <a:avLst/>
          </a:prstGeom>
        </p:spPr>
      </p:pic>
    </p:spTree>
    <p:extLst>
      <p:ext uri="{BB962C8B-B14F-4D97-AF65-F5344CB8AC3E}">
        <p14:creationId xmlns:p14="http://schemas.microsoft.com/office/powerpoint/2010/main" val="235459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dissolv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Call and a Promise</a:t>
            </a:r>
            <a:endParaRPr lang="en-US" dirty="0"/>
          </a:p>
        </p:txBody>
      </p:sp>
      <p:sp>
        <p:nvSpPr>
          <p:cNvPr id="3" name="Content Placeholder 2"/>
          <p:cNvSpPr>
            <a:spLocks noGrp="1"/>
          </p:cNvSpPr>
          <p:nvPr>
            <p:ph idx="1"/>
          </p:nvPr>
        </p:nvSpPr>
        <p:spPr/>
        <p:txBody>
          <a:bodyPr/>
          <a:lstStyle/>
          <a:p>
            <a:pPr lvl="0"/>
            <a:r>
              <a:rPr lang="en-US" dirty="0"/>
              <a:t>God called Abraham to leave his homeland in faith, and promised that his descendants would live in the land of Canaan</a:t>
            </a:r>
            <a:r>
              <a:rPr lang="en-US" dirty="0" smtClean="0"/>
              <a:t>.</a:t>
            </a:r>
          </a:p>
          <a:p>
            <a:pPr lvl="0"/>
            <a:endParaRPr lang="en-US" dirty="0"/>
          </a:p>
          <a:p>
            <a:pPr lvl="0"/>
            <a:r>
              <a:rPr lang="en-US" dirty="0" smtClean="0"/>
              <a:t>Imagine that God has asked you to pack up and leave your home to move to a new country. How would you feel? What would you take with you, and why?</a:t>
            </a:r>
            <a:endParaRPr lang="en-US" dirty="0"/>
          </a:p>
          <a:p>
            <a:endParaRPr lang="en-US" dirty="0"/>
          </a:p>
        </p:txBody>
      </p:sp>
      <p:pic>
        <p:nvPicPr>
          <p:cNvPr id="4" name="Picture 3" descr="AA03918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977" y="4404992"/>
            <a:ext cx="2660113" cy="2304219"/>
          </a:xfrm>
          <a:prstGeom prst="rect">
            <a:avLst/>
          </a:prstGeom>
        </p:spPr>
      </p:pic>
      <p:pic>
        <p:nvPicPr>
          <p:cNvPr id="5" name="Picture 4" descr="j031696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8902" y="3922092"/>
            <a:ext cx="2368298" cy="2935907"/>
          </a:xfrm>
          <a:prstGeom prst="rect">
            <a:avLst/>
          </a:prstGeom>
        </p:spPr>
      </p:pic>
      <p:sp>
        <p:nvSpPr>
          <p:cNvPr id="6" name="TextBox 5"/>
          <p:cNvSpPr txBox="1"/>
          <p:nvPr/>
        </p:nvSpPr>
        <p:spPr>
          <a:xfrm>
            <a:off x="1587672" y="5159001"/>
            <a:ext cx="1488443" cy="923330"/>
          </a:xfrm>
          <a:prstGeom prst="rect">
            <a:avLst/>
          </a:prstGeom>
          <a:noFill/>
        </p:spPr>
        <p:txBody>
          <a:bodyPr wrap="square" rtlCol="0">
            <a:spAutoFit/>
          </a:bodyPr>
          <a:lstStyle/>
          <a:p>
            <a:r>
              <a:rPr lang="en-US" sz="5400" dirty="0" smtClean="0"/>
              <a:t>???</a:t>
            </a:r>
            <a:endParaRPr lang="en-US" sz="5400" dirty="0"/>
          </a:p>
        </p:txBody>
      </p:sp>
    </p:spTree>
    <p:extLst>
      <p:ext uri="{BB962C8B-B14F-4D97-AF65-F5344CB8AC3E}">
        <p14:creationId xmlns:p14="http://schemas.microsoft.com/office/powerpoint/2010/main" val="319519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Father of Faith</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r>
              <a:rPr lang="en-US" dirty="0"/>
              <a:t>God gave Abraham the great gift of </a:t>
            </a:r>
            <a:r>
              <a:rPr lang="en-US" i="1" dirty="0"/>
              <a:t>faith. </a:t>
            </a:r>
            <a:r>
              <a:rPr lang="en-US" dirty="0"/>
              <a:t>Because Abraham trusted God, he did what He asked. He moved with his family to the faraway country of Canaan. </a:t>
            </a:r>
          </a:p>
          <a:p>
            <a:endParaRPr lang="en-US" dirty="0"/>
          </a:p>
          <a:p>
            <a:r>
              <a:rPr lang="en-US" dirty="0"/>
              <a:t>But Abraham was worried because he and his wife, Sarah, were old and did not have any children.</a:t>
            </a:r>
          </a:p>
          <a:p>
            <a:endParaRPr lang="en-US" dirty="0"/>
          </a:p>
        </p:txBody>
      </p:sp>
      <p:pic>
        <p:nvPicPr>
          <p:cNvPr id="4" name="Picture 3"/>
          <p:cNvPicPr>
            <a:picLocks noChangeAspect="1"/>
          </p:cNvPicPr>
          <p:nvPr/>
        </p:nvPicPr>
        <p:blipFill>
          <a:blip r:embed="rId3"/>
          <a:stretch>
            <a:fillRect/>
          </a:stretch>
        </p:blipFill>
        <p:spPr>
          <a:xfrm>
            <a:off x="4389597" y="3937000"/>
            <a:ext cx="3289300" cy="2463800"/>
          </a:xfrm>
          <a:prstGeom prst="rect">
            <a:avLst/>
          </a:prstGeom>
        </p:spPr>
      </p:pic>
    </p:spTree>
    <p:extLst>
      <p:ext uri="{BB962C8B-B14F-4D97-AF65-F5344CB8AC3E}">
        <p14:creationId xmlns:p14="http://schemas.microsoft.com/office/powerpoint/2010/main" val="125111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Isaac</a:t>
            </a:r>
            <a:endParaRPr lang="en-US" dirty="0"/>
          </a:p>
        </p:txBody>
      </p:sp>
      <p:sp>
        <p:nvSpPr>
          <p:cNvPr id="3" name="Content Placeholder 2"/>
          <p:cNvSpPr>
            <a:spLocks noGrp="1"/>
          </p:cNvSpPr>
          <p:nvPr>
            <p:ph idx="1"/>
          </p:nvPr>
        </p:nvSpPr>
        <p:spPr/>
        <p:txBody>
          <a:bodyPr/>
          <a:lstStyle/>
          <a:p>
            <a:r>
              <a:rPr lang="en-US" dirty="0" smtClean="0"/>
              <a:t>God made Abraham and Sarah wait for a child, but He eventually blessed them with a son, Isaac.</a:t>
            </a:r>
          </a:p>
          <a:p>
            <a:endParaRPr lang="en-US" dirty="0"/>
          </a:p>
          <a:p>
            <a:r>
              <a:rPr lang="en-US" dirty="0" smtClean="0"/>
              <a:t>Abraham loved Isaac very much!</a:t>
            </a:r>
            <a:endParaRPr lang="en-US" dirty="0"/>
          </a:p>
        </p:txBody>
      </p:sp>
      <p:pic>
        <p:nvPicPr>
          <p:cNvPr id="4" name="Picture 3"/>
          <p:cNvPicPr>
            <a:picLocks noChangeAspect="1"/>
          </p:cNvPicPr>
          <p:nvPr/>
        </p:nvPicPr>
        <p:blipFill>
          <a:blip r:embed="rId3"/>
          <a:stretch>
            <a:fillRect/>
          </a:stretch>
        </p:blipFill>
        <p:spPr>
          <a:xfrm>
            <a:off x="3072388" y="3335079"/>
            <a:ext cx="4389671" cy="3292253"/>
          </a:xfrm>
          <a:prstGeom prst="rect">
            <a:avLst/>
          </a:prstGeom>
        </p:spPr>
      </p:pic>
    </p:spTree>
    <p:extLst>
      <p:ext uri="{BB962C8B-B14F-4D97-AF65-F5344CB8AC3E}">
        <p14:creationId xmlns:p14="http://schemas.microsoft.com/office/powerpoint/2010/main" val="402639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Abraham’s Test</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r>
              <a:rPr lang="en-US" dirty="0" smtClean="0"/>
              <a:t>One day, God tested Abraham’s faith and obedience. He told Abraham to offer his son, Isaac, as a sacrifice.</a:t>
            </a:r>
          </a:p>
          <a:p>
            <a:endParaRPr lang="en-US" dirty="0" smtClean="0"/>
          </a:p>
        </p:txBody>
      </p:sp>
      <p:pic>
        <p:nvPicPr>
          <p:cNvPr id="4" name="Picture 3"/>
          <p:cNvPicPr>
            <a:picLocks noChangeAspect="1"/>
          </p:cNvPicPr>
          <p:nvPr/>
        </p:nvPicPr>
        <p:blipFill>
          <a:blip r:embed="rId3"/>
          <a:stretch>
            <a:fillRect/>
          </a:stretch>
        </p:blipFill>
        <p:spPr>
          <a:xfrm>
            <a:off x="3307888" y="2558495"/>
            <a:ext cx="2141054" cy="2997476"/>
          </a:xfrm>
          <a:prstGeom prst="rect">
            <a:avLst/>
          </a:prstGeom>
        </p:spPr>
      </p:pic>
    </p:spTree>
    <p:extLst>
      <p:ext uri="{BB962C8B-B14F-4D97-AF65-F5344CB8AC3E}">
        <p14:creationId xmlns:p14="http://schemas.microsoft.com/office/powerpoint/2010/main" val="171453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r>
              <a:rPr lang="en-US" dirty="0" smtClean="0"/>
              <a:t>What would you have done if you were Abraham?</a:t>
            </a:r>
          </a:p>
          <a:p>
            <a:r>
              <a:rPr lang="en-US" dirty="0" smtClean="0"/>
              <a:t>Did God really want Abraham to kill his son?</a:t>
            </a:r>
          </a:p>
          <a:p>
            <a:endParaRPr lang="en-US" dirty="0" smtClean="0"/>
          </a:p>
          <a:p>
            <a:r>
              <a:rPr lang="en-US" dirty="0" smtClean="0"/>
              <a:t>God might ask you to give up something you love or want in order to follow Him. </a:t>
            </a:r>
          </a:p>
          <a:p>
            <a:pPr lvl="1"/>
            <a:r>
              <a:rPr lang="en-US" dirty="0" smtClean="0"/>
              <a:t>What are some examples of sacrifices God calls us to make every day?</a:t>
            </a:r>
          </a:p>
          <a:p>
            <a:pPr lvl="1"/>
            <a:endParaRPr lang="en-US" dirty="0"/>
          </a:p>
          <a:p>
            <a:pPr lvl="1"/>
            <a:endParaRPr lang="en-US" dirty="0" smtClean="0"/>
          </a:p>
          <a:p>
            <a:pPr lvl="1"/>
            <a:r>
              <a:rPr lang="en-US" dirty="0" smtClean="0"/>
              <a:t>God rewards those who obey Him in faith, like Abraham.</a:t>
            </a:r>
          </a:p>
          <a:p>
            <a:pPr lvl="1"/>
            <a:r>
              <a:rPr lang="en-US" dirty="0" smtClean="0">
                <a:solidFill>
                  <a:srgbClr val="3366FF"/>
                </a:solidFill>
              </a:rPr>
              <a:t>You may now open and enjoy your gift!</a:t>
            </a:r>
          </a:p>
        </p:txBody>
      </p:sp>
    </p:spTree>
    <p:extLst>
      <p:ext uri="{BB962C8B-B14F-4D97-AF65-F5344CB8AC3E}">
        <p14:creationId xmlns:p14="http://schemas.microsoft.com/office/powerpoint/2010/main" val="26100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Adjacency.thmx</Template>
  <TotalTime>54</TotalTime>
  <Words>368</Words>
  <Application>Microsoft Office PowerPoint</Application>
  <PresentationFormat>On-screen Show (4:3)</PresentationFormat>
  <Paragraphs>37</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Adjacency</vt:lpstr>
      <vt:lpstr>Abraham- The Father of God’s People</vt:lpstr>
      <vt:lpstr>Waiting</vt:lpstr>
      <vt:lpstr>A Call and a Promise</vt:lpstr>
      <vt:lpstr>Father of Faith</vt:lpstr>
      <vt:lpstr>Isaac</vt:lpstr>
      <vt:lpstr>Abraham’s Test</vt:lpstr>
      <vt:lpstr>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Abraham- The Father of God’s People</dc:title>
  <dc:creator>Elizabeth Kosch</dc:creator>
  <cp:lastModifiedBy>Elizabeth Kosch</cp:lastModifiedBy>
  <cp:revision>8</cp:revision>
  <dcterms:created xsi:type="dcterms:W3CDTF">2014-10-18T14:41:01Z</dcterms:created>
  <dcterms:modified xsi:type="dcterms:W3CDTF">2015-06-03T16:04:52Z</dcterms:modified>
</cp:coreProperties>
</file>