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60" r:id="rId3"/>
    <p:sldId id="261" r:id="rId4"/>
    <p:sldId id="257" r:id="rId5"/>
    <p:sldId id="262" r:id="rId6"/>
    <p:sldId id="263" r:id="rId7"/>
    <p:sldId id="258" r:id="rId8"/>
    <p:sldId id="259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4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7D342-67CC-49E4-BD84-78C7136A7F84}" type="datetimeFigureOut">
              <a:rPr lang="en-US"/>
              <a:t>9/12/2015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D27EA-6E47-418C-AB9B-6820733C28A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366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D27EA-6E47-418C-AB9B-6820733C28A5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227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D27EA-6E47-418C-AB9B-6820733C28A5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42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D27EA-6E47-418C-AB9B-6820733C28A5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009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D27EA-6E47-418C-AB9B-6820733C28A5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00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D27EA-6E47-418C-AB9B-6820733C28A5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58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D27EA-6E47-418C-AB9B-6820733C28A5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69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D27EA-6E47-418C-AB9B-6820733C28A5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320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D27EA-6E47-418C-AB9B-6820733C28A5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1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CD27EA-6E47-418C-AB9B-6820733C28A5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42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9/12/2015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VBQYnfkiB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Loving God Most of All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Chapter 9</a:t>
            </a:r>
          </a:p>
          <a:p>
            <a:r>
              <a:rPr lang="en-US" i="1" dirty="0"/>
              <a:t>The first and second commandments help us love God above anything else, and use His holy name with love and respect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7016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171591"/>
            <a:ext cx="8042276" cy="1336956"/>
          </a:xfrm>
        </p:spPr>
        <p:txBody>
          <a:bodyPr/>
          <a:lstStyle/>
          <a:p>
            <a:r>
              <a:rPr lang="en-US" sz="4400" dirty="0" smtClean="0"/>
              <a:t>Discuss:</a:t>
            </a: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Why </a:t>
            </a:r>
            <a:r>
              <a:rPr lang="en-US" sz="5400" dirty="0"/>
              <a:t>do </a:t>
            </a:r>
            <a:r>
              <a:rPr lang="en-US" sz="5400" dirty="0" smtClean="0"/>
              <a:t>you </a:t>
            </a:r>
            <a:r>
              <a:rPr lang="en-US" sz="5400" dirty="0"/>
              <a:t>love God</a:t>
            </a:r>
            <a:r>
              <a:rPr lang="en-US" sz="5400" dirty="0" smtClean="0"/>
              <a:t>?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1673888" y="4333875"/>
            <a:ext cx="58042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Can you ever love Him too much?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768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Let’s review what we know about God.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0" lvl="2" indent="0">
              <a:buNone/>
            </a:pPr>
            <a:r>
              <a:rPr lang="en-US" dirty="0" smtClean="0"/>
              <a:t>God is…</a:t>
            </a:r>
          </a:p>
          <a:p>
            <a:pPr lvl="2"/>
            <a:r>
              <a:rPr lang="en-US" dirty="0" smtClean="0"/>
              <a:t>Eternal </a:t>
            </a:r>
            <a:r>
              <a:rPr lang="en-US" dirty="0"/>
              <a:t>(make circles with index finger)</a:t>
            </a:r>
          </a:p>
          <a:p>
            <a:pPr lvl="2"/>
            <a:r>
              <a:rPr lang="en-US" dirty="0"/>
              <a:t>All Perfect (thumbs up)</a:t>
            </a:r>
          </a:p>
          <a:p>
            <a:pPr lvl="2"/>
            <a:r>
              <a:rPr lang="en-US" dirty="0"/>
              <a:t>All Powerful (flex biceps)</a:t>
            </a:r>
          </a:p>
          <a:p>
            <a:pPr lvl="2"/>
            <a:r>
              <a:rPr lang="en-US" dirty="0"/>
              <a:t>All Beautiful (hands frame face)</a:t>
            </a:r>
          </a:p>
          <a:p>
            <a:pPr lvl="2"/>
            <a:r>
              <a:rPr lang="en-US" dirty="0"/>
              <a:t>All Holy [All Good] (make halo above head)</a:t>
            </a:r>
          </a:p>
          <a:p>
            <a:pPr lvl="2"/>
            <a:r>
              <a:rPr lang="en-US" dirty="0"/>
              <a:t>All Loving (hands over heart)</a:t>
            </a:r>
          </a:p>
          <a:p>
            <a:pPr lvl="2"/>
            <a:r>
              <a:rPr lang="en-US" dirty="0"/>
              <a:t>All Knowing (touch head)</a:t>
            </a:r>
          </a:p>
          <a:p>
            <a:pPr lvl="2"/>
            <a:r>
              <a:rPr lang="en-US" dirty="0"/>
              <a:t>All Merciful (sign language: I’m sorry)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57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Commandment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The first commandment tells us not to put anyone or anything above God.</a:t>
            </a:r>
          </a:p>
          <a:p>
            <a:r>
              <a:rPr lang="en-US" b="1" dirty="0"/>
              <a:t> Read the first three paragraphs on p. 45</a:t>
            </a:r>
          </a:p>
          <a:p>
            <a:r>
              <a:rPr lang="en-US" dirty="0"/>
              <a:t>Discuss: What are some reasons we should love God more than anything else?</a:t>
            </a:r>
          </a:p>
          <a:p>
            <a:pPr lvl="0"/>
            <a:r>
              <a:rPr lang="en-US" dirty="0"/>
              <a:t>Remember why God made you! We are created to know, love, and serve God in this world and to be happy with Him forever in the next.</a:t>
            </a:r>
          </a:p>
        </p:txBody>
      </p:sp>
    </p:spTree>
    <p:extLst>
      <p:ext uri="{BB962C8B-B14F-4D97-AF65-F5344CB8AC3E}">
        <p14:creationId xmlns:p14="http://schemas.microsoft.com/office/powerpoint/2010/main" val="329962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False “gods”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b="1" dirty="0" smtClean="0"/>
              <a:t>Read the last paragraph on p. 45</a:t>
            </a:r>
          </a:p>
          <a:p>
            <a:pPr lvl="0"/>
            <a:r>
              <a:rPr lang="en-US" b="1" dirty="0" smtClean="0"/>
              <a:t>Activity: </a:t>
            </a:r>
            <a:r>
              <a:rPr lang="en-US" dirty="0" smtClean="0"/>
              <a:t>Look through the magazines and newspapers on your desks and find 1 or 2 examples of a </a:t>
            </a:r>
            <a:r>
              <a:rPr lang="en-US" i="1" u="sng" dirty="0" smtClean="0"/>
              <a:t>false god</a:t>
            </a:r>
            <a:r>
              <a:rPr lang="en-US" dirty="0"/>
              <a:t>:</a:t>
            </a:r>
            <a:r>
              <a:rPr lang="en-US" dirty="0" smtClean="0"/>
              <a:t> something people might put in the place of God.</a:t>
            </a:r>
          </a:p>
          <a:p>
            <a:pPr lvl="0"/>
            <a:r>
              <a:rPr lang="en-US" dirty="0" smtClean="0"/>
              <a:t>Explain how it could be a false god, and how it is supposed to be used.</a:t>
            </a:r>
          </a:p>
          <a:p>
            <a:pPr lvl="0"/>
            <a:r>
              <a:rPr lang="en-US" dirty="0" smtClean="0"/>
              <a:t>Some </a:t>
            </a:r>
            <a:r>
              <a:rPr lang="en-US" dirty="0"/>
              <a:t>examples of false gods or things people are tempted to put above God are money, clothes, toys, friends, and pleasure.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797" y="5596669"/>
            <a:ext cx="1857028" cy="12090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4551"/>
            <a:ext cx="1471484" cy="1157412"/>
          </a:xfrm>
          <a:prstGeom prst="rect">
            <a:avLst/>
          </a:prstGeom>
        </p:spPr>
      </p:pic>
      <p:pic>
        <p:nvPicPr>
          <p:cNvPr id="8" name="Picture 7" descr="200128087-00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607" y="5753199"/>
            <a:ext cx="1773819" cy="1052542"/>
          </a:xfrm>
          <a:prstGeom prst="rect">
            <a:avLst/>
          </a:prstGeom>
        </p:spPr>
      </p:pic>
      <p:pic>
        <p:nvPicPr>
          <p:cNvPr id="9" name="Picture 8" descr="77498164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364" y="5353538"/>
            <a:ext cx="866701" cy="1504462"/>
          </a:xfrm>
          <a:prstGeom prst="rect">
            <a:avLst/>
          </a:prstGeom>
        </p:spPr>
      </p:pic>
      <p:pic>
        <p:nvPicPr>
          <p:cNvPr id="10" name="Picture 9" descr="FD004747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568" y="5859605"/>
            <a:ext cx="1433201" cy="946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14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Superstitions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Superstition is believing that created things have powers that they don't truly possess.</a:t>
            </a:r>
          </a:p>
          <a:p>
            <a:pPr lvl="0"/>
            <a:r>
              <a:rPr lang="en-US" dirty="0"/>
              <a:t>Example: Tina believes that if you break a mirror, you’ll have seven years bad luck.</a:t>
            </a:r>
          </a:p>
          <a:p>
            <a:pPr lvl="0"/>
            <a:endParaRPr lang="en-US" dirty="0"/>
          </a:p>
          <a:p>
            <a:pPr lvl="0"/>
            <a:r>
              <a:rPr lang="en-US" i="1" dirty="0"/>
              <a:t>What is a superstition you know of?</a:t>
            </a:r>
            <a:endParaRPr lang="en-US" dirty="0"/>
          </a:p>
          <a:p>
            <a:r>
              <a:rPr lang="en-US" dirty="0"/>
              <a:t>Why is believing these things not good for us?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607" y="3087076"/>
            <a:ext cx="829597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3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Second Commandment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The second commandment tells us to speak about God in a reverent way.</a:t>
            </a:r>
          </a:p>
          <a:p>
            <a:pPr lvl="0"/>
            <a:r>
              <a:rPr lang="en-US" dirty="0"/>
              <a:t>Names are important. Saying God’s name gets His attention and brings His presence</a:t>
            </a:r>
            <a:r>
              <a:rPr lang="en-US" dirty="0" smtClean="0"/>
              <a:t>.</a:t>
            </a:r>
          </a:p>
          <a:p>
            <a:pPr lvl="0"/>
            <a:r>
              <a:rPr lang="en-US" b="1" dirty="0" smtClean="0"/>
              <a:t>Read textbook p. 47, paragraph 3-5</a:t>
            </a:r>
            <a:endParaRPr lang="en-US" b="1" dirty="0"/>
          </a:p>
          <a:p>
            <a:pPr lvl="0"/>
            <a:r>
              <a:rPr lang="en-US" dirty="0"/>
              <a:t>Saying God or Jesus’ name when we are surprised or angry are ways of breaking the Second Commandment.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36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God’s 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dirty="0" smtClean="0"/>
              <a:t>The </a:t>
            </a:r>
            <a:r>
              <a:rPr lang="en-US" dirty="0"/>
              <a:t>way we address someone tells about the relationship. </a:t>
            </a:r>
            <a:endParaRPr lang="en-US" dirty="0" smtClean="0"/>
          </a:p>
          <a:p>
            <a:pPr lvl="0"/>
            <a:r>
              <a:rPr lang="en-US" dirty="0" smtClean="0"/>
              <a:t>What do you call your parents? Your friends’ parents?</a:t>
            </a:r>
          </a:p>
          <a:p>
            <a:pPr lvl="0"/>
            <a:r>
              <a:rPr lang="en-US" dirty="0" smtClean="0"/>
              <a:t>Jesus </a:t>
            </a:r>
            <a:r>
              <a:rPr lang="en-US" dirty="0"/>
              <a:t>taught us to call God “father” or “daddy.</a:t>
            </a:r>
            <a:r>
              <a:rPr lang="en-US" dirty="0" smtClean="0"/>
              <a:t>”            	</a:t>
            </a:r>
            <a:r>
              <a:rPr lang="en-US" sz="2200" dirty="0" smtClean="0"/>
              <a:t>(Mt 6:9-13)</a:t>
            </a:r>
          </a:p>
          <a:p>
            <a:pPr lvl="0"/>
            <a:r>
              <a:rPr lang="en-US" dirty="0" smtClean="0"/>
              <a:t>God wants us to be close to Him, because we are His children!</a:t>
            </a:r>
          </a:p>
          <a:p>
            <a:pPr lvl="0"/>
            <a:r>
              <a:rPr lang="en-US" dirty="0" smtClean="0"/>
              <a:t>Let’s pray in the way Jesus taught us, calling God our father. </a:t>
            </a:r>
            <a:r>
              <a:rPr lang="en-US" i="1" dirty="0" smtClean="0"/>
              <a:t>Our father…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48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7788" y="4673413"/>
            <a:ext cx="6096000" cy="1200329"/>
          </a:xfrm>
          <a:prstGeom prst="rect">
            <a:avLst/>
          </a:prstGeom>
        </p:spPr>
        <p:txBody>
          <a:bodyPr rtlCol="0">
            <a:spAutoFit/>
          </a:bodyPr>
          <a:lstStyle/>
          <a:p>
            <a:pPr algn="ctr"/>
            <a:r>
              <a:rPr lang="en-US" dirty="0"/>
              <a:t>Video: Holy God, We Praise Thy Name</a:t>
            </a:r>
            <a:endParaRPr lang="EN-US"/>
          </a:p>
          <a:p>
            <a:pPr algn="ctr"/>
            <a:r>
              <a:rPr lang="en-US" dirty="0">
                <a:solidFill>
                  <a:srgbClr val="000000"/>
                </a:solidFill>
                <a:latin typeface="News Gothic MT" charset="0"/>
                <a:hlinkClick r:id="rId3"/>
              </a:rPr>
              <a:t>https://www.youtube.com/watch?v=TVBQYnfkiBM</a:t>
            </a:r>
            <a:endParaRPr lang="EN-US" dirty="0">
              <a:solidFill>
                <a:srgbClr val="000000"/>
              </a:solidFill>
              <a:latin typeface="News Gothic MT" charset="0"/>
            </a:endParaRPr>
          </a:p>
          <a:p>
            <a:pPr algn="ctr"/>
            <a:endParaRPr lang="EN-US" dirty="0">
              <a:solidFill>
                <a:srgbClr val="000000"/>
              </a:solidFill>
              <a:latin typeface="News Gothic MT"/>
            </a:endParaRPr>
          </a:p>
          <a:p>
            <a:pPr algn="ctr"/>
            <a:endParaRPr lang="EN-US">
              <a:solidFill>
                <a:srgbClr val="000000"/>
              </a:solidFill>
              <a:latin typeface="News Gothic M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807" y="701675"/>
            <a:ext cx="5096435" cy="338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893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225</TotalTime>
  <Words>450</Words>
  <Application>Microsoft Office PowerPoint</Application>
  <PresentationFormat>On-screen Show (4:3)</PresentationFormat>
  <Paragraphs>52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Breeze</vt:lpstr>
      <vt:lpstr>Loving God Most of All</vt:lpstr>
      <vt:lpstr>Discuss: Why do you love God?</vt:lpstr>
      <vt:lpstr>Let’s review what we know about God.</vt:lpstr>
      <vt:lpstr>The First Commandment</vt:lpstr>
      <vt:lpstr>False “gods”</vt:lpstr>
      <vt:lpstr>Superstitions</vt:lpstr>
      <vt:lpstr>The Second Commandment</vt:lpstr>
      <vt:lpstr>God’s name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Loving God Most of All</dc:title>
  <dc:creator>Elizabeth Kosch</dc:creator>
  <cp:lastModifiedBy>Elizabeth Kosch</cp:lastModifiedBy>
  <cp:revision>10</cp:revision>
  <dcterms:created xsi:type="dcterms:W3CDTF">2014-12-27T22:00:28Z</dcterms:created>
  <dcterms:modified xsi:type="dcterms:W3CDTF">2015-09-12T01:01:32Z</dcterms:modified>
</cp:coreProperties>
</file>