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0" r:id="rId1"/>
  </p:sldMasterIdLst>
  <p:notesMasterIdLst>
    <p:notesMasterId r:id="rId25"/>
  </p:notesMasterIdLst>
  <p:sldIdLst>
    <p:sldId id="256" r:id="rId2"/>
    <p:sldId id="266" r:id="rId3"/>
    <p:sldId id="271" r:id="rId4"/>
    <p:sldId id="313" r:id="rId5"/>
    <p:sldId id="314" r:id="rId6"/>
    <p:sldId id="306" r:id="rId7"/>
    <p:sldId id="315" r:id="rId8"/>
    <p:sldId id="328" r:id="rId9"/>
    <p:sldId id="267" r:id="rId10"/>
    <p:sldId id="273" r:id="rId11"/>
    <p:sldId id="325" r:id="rId12"/>
    <p:sldId id="316" r:id="rId13"/>
    <p:sldId id="317" r:id="rId14"/>
    <p:sldId id="268" r:id="rId15"/>
    <p:sldId id="277" r:id="rId16"/>
    <p:sldId id="326" r:id="rId17"/>
    <p:sldId id="310" r:id="rId18"/>
    <p:sldId id="329" r:id="rId19"/>
    <p:sldId id="269" r:id="rId20"/>
    <p:sldId id="280" r:id="rId21"/>
    <p:sldId id="327" r:id="rId22"/>
    <p:sldId id="330" r:id="rId23"/>
    <p:sldId id="331" r:id="rId24"/>
  </p:sldIdLst>
  <p:sldSz cx="19010313" cy="10693400"/>
  <p:notesSz cx="7556500" cy="10693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4" userDrawn="1">
          <p15:clr>
            <a:srgbClr val="A4A3A4"/>
          </p15:clr>
        </p15:guide>
        <p15:guide id="2" pos="612" userDrawn="1">
          <p15:clr>
            <a:srgbClr val="A4A3A4"/>
          </p15:clr>
        </p15:guide>
        <p15:guide id="3" pos="4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F3"/>
    <a:srgbClr val="FFA100"/>
    <a:srgbClr val="FFFF00"/>
    <a:srgbClr val="FFBF00"/>
    <a:srgbClr val="AE2F22"/>
    <a:srgbClr val="41576E"/>
    <a:srgbClr val="FF820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>
      <p:cViewPr varScale="1">
        <p:scale>
          <a:sx n="58" d="100"/>
          <a:sy n="58" d="100"/>
        </p:scale>
        <p:origin x="72" y="188"/>
      </p:cViewPr>
      <p:guideLst>
        <p:guide orient="horz" pos="344"/>
        <p:guide pos="612"/>
        <p:guide pos="4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F3456-A29E-41FE-BFB7-B24F24BEE47B}" type="datetimeFigureOut">
              <a:rPr lang="cs-CZ" smtClean="0"/>
              <a:t>22.05.2020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6675"/>
            <a:ext cx="6045200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95B543-0236-4AEE-9F15-C7CF115048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25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95B543-0236-4AEE-9F15-C7CF1150485F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0733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76289" y="1750055"/>
            <a:ext cx="14257735" cy="3722887"/>
          </a:xfrm>
        </p:spPr>
        <p:txBody>
          <a:bodyPr anchor="b"/>
          <a:lstStyle>
            <a:lvl1pPr algn="ctr">
              <a:defRPr sz="935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6289" y="5616511"/>
            <a:ext cx="14257735" cy="2581762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866" indent="0" algn="ctr">
              <a:buNone/>
              <a:defRPr sz="3118"/>
            </a:lvl2pPr>
            <a:lvl3pPr marL="1425732" indent="0" algn="ctr">
              <a:buNone/>
              <a:defRPr sz="2807"/>
            </a:lvl3pPr>
            <a:lvl4pPr marL="2138599" indent="0" algn="ctr">
              <a:buNone/>
              <a:defRPr sz="2495"/>
            </a:lvl4pPr>
            <a:lvl5pPr marL="2851465" indent="0" algn="ctr">
              <a:buNone/>
              <a:defRPr sz="2495"/>
            </a:lvl5pPr>
            <a:lvl6pPr marL="3564331" indent="0" algn="ctr">
              <a:buNone/>
              <a:defRPr sz="2495"/>
            </a:lvl6pPr>
            <a:lvl7pPr marL="4277197" indent="0" algn="ctr">
              <a:buNone/>
              <a:defRPr sz="2495"/>
            </a:lvl7pPr>
            <a:lvl8pPr marL="4990064" indent="0" algn="ctr">
              <a:buNone/>
              <a:defRPr sz="2495"/>
            </a:lvl8pPr>
            <a:lvl9pPr marL="5702930" indent="0" algn="ctr">
              <a:buNone/>
              <a:defRPr sz="2495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9698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9549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7058" y="2665925"/>
            <a:ext cx="16396395" cy="4448157"/>
          </a:xfrm>
        </p:spPr>
        <p:txBody>
          <a:bodyPr anchor="b"/>
          <a:lstStyle>
            <a:lvl1pPr>
              <a:defRPr sz="935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7058" y="7156164"/>
            <a:ext cx="16396395" cy="2339180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1pPr>
            <a:lvl2pPr marL="712866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732" indent="0">
              <a:buNone/>
              <a:defRPr sz="2807">
                <a:solidFill>
                  <a:schemeClr val="tx1">
                    <a:tint val="75000"/>
                  </a:schemeClr>
                </a:solidFill>
              </a:defRPr>
            </a:lvl3pPr>
            <a:lvl4pPr marL="2138599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4pPr>
            <a:lvl5pPr marL="2851465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5pPr>
            <a:lvl6pPr marL="3564331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6pPr>
            <a:lvl7pPr marL="4277197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7pPr>
            <a:lvl8pPr marL="4990064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8pPr>
            <a:lvl9pPr marL="5702930" indent="0">
              <a:buNone/>
              <a:defRPr sz="24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2319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06959" y="2846623"/>
            <a:ext cx="8079383" cy="678486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23971" y="2846623"/>
            <a:ext cx="8079383" cy="678486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9570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9435" y="569326"/>
            <a:ext cx="16396395" cy="206689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9436" y="2621369"/>
            <a:ext cx="8042253" cy="128469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866" indent="0">
              <a:buNone/>
              <a:defRPr sz="3118" b="1"/>
            </a:lvl2pPr>
            <a:lvl3pPr marL="1425732" indent="0">
              <a:buNone/>
              <a:defRPr sz="2807" b="1"/>
            </a:lvl3pPr>
            <a:lvl4pPr marL="2138599" indent="0">
              <a:buNone/>
              <a:defRPr sz="2495" b="1"/>
            </a:lvl4pPr>
            <a:lvl5pPr marL="2851465" indent="0">
              <a:buNone/>
              <a:defRPr sz="2495" b="1"/>
            </a:lvl5pPr>
            <a:lvl6pPr marL="3564331" indent="0">
              <a:buNone/>
              <a:defRPr sz="2495" b="1"/>
            </a:lvl6pPr>
            <a:lvl7pPr marL="4277197" indent="0">
              <a:buNone/>
              <a:defRPr sz="2495" b="1"/>
            </a:lvl7pPr>
            <a:lvl8pPr marL="4990064" indent="0">
              <a:buNone/>
              <a:defRPr sz="2495" b="1"/>
            </a:lvl8pPr>
            <a:lvl9pPr marL="5702930" indent="0">
              <a:buNone/>
              <a:defRPr sz="2495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09436" y="3906061"/>
            <a:ext cx="8042253" cy="57452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623971" y="2621369"/>
            <a:ext cx="8081859" cy="128469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866" indent="0">
              <a:buNone/>
              <a:defRPr sz="3118" b="1"/>
            </a:lvl2pPr>
            <a:lvl3pPr marL="1425732" indent="0">
              <a:buNone/>
              <a:defRPr sz="2807" b="1"/>
            </a:lvl3pPr>
            <a:lvl4pPr marL="2138599" indent="0">
              <a:buNone/>
              <a:defRPr sz="2495" b="1"/>
            </a:lvl4pPr>
            <a:lvl5pPr marL="2851465" indent="0">
              <a:buNone/>
              <a:defRPr sz="2495" b="1"/>
            </a:lvl5pPr>
            <a:lvl6pPr marL="3564331" indent="0">
              <a:buNone/>
              <a:defRPr sz="2495" b="1"/>
            </a:lvl6pPr>
            <a:lvl7pPr marL="4277197" indent="0">
              <a:buNone/>
              <a:defRPr sz="2495" b="1"/>
            </a:lvl7pPr>
            <a:lvl8pPr marL="4990064" indent="0">
              <a:buNone/>
              <a:defRPr sz="2495" b="1"/>
            </a:lvl8pPr>
            <a:lvl9pPr marL="5702930" indent="0">
              <a:buNone/>
              <a:defRPr sz="2495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623971" y="3906061"/>
            <a:ext cx="8081859" cy="57452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0775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6622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2000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9436" y="712893"/>
            <a:ext cx="6131320" cy="2495127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1859" y="1539652"/>
            <a:ext cx="9623971" cy="7599245"/>
          </a:xfrm>
        </p:spPr>
        <p:txBody>
          <a:bodyPr/>
          <a:lstStyle>
            <a:lvl1pPr>
              <a:defRPr sz="4989"/>
            </a:lvl1pPr>
            <a:lvl2pPr>
              <a:defRPr sz="4366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09436" y="3208020"/>
            <a:ext cx="6131320" cy="5943254"/>
          </a:xfrm>
        </p:spPr>
        <p:txBody>
          <a:bodyPr/>
          <a:lstStyle>
            <a:lvl1pPr marL="0" indent="0">
              <a:buNone/>
              <a:defRPr sz="2495"/>
            </a:lvl1pPr>
            <a:lvl2pPr marL="712866" indent="0">
              <a:buNone/>
              <a:defRPr sz="2183"/>
            </a:lvl2pPr>
            <a:lvl3pPr marL="1425732" indent="0">
              <a:buNone/>
              <a:defRPr sz="1871"/>
            </a:lvl3pPr>
            <a:lvl4pPr marL="2138599" indent="0">
              <a:buNone/>
              <a:defRPr sz="1559"/>
            </a:lvl4pPr>
            <a:lvl5pPr marL="2851465" indent="0">
              <a:buNone/>
              <a:defRPr sz="1559"/>
            </a:lvl5pPr>
            <a:lvl6pPr marL="3564331" indent="0">
              <a:buNone/>
              <a:defRPr sz="1559"/>
            </a:lvl6pPr>
            <a:lvl7pPr marL="4277197" indent="0">
              <a:buNone/>
              <a:defRPr sz="1559"/>
            </a:lvl7pPr>
            <a:lvl8pPr marL="4990064" indent="0">
              <a:buNone/>
              <a:defRPr sz="1559"/>
            </a:lvl8pPr>
            <a:lvl9pPr marL="5702930" indent="0">
              <a:buNone/>
              <a:defRPr sz="1559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0046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9436" y="712893"/>
            <a:ext cx="6131320" cy="2495127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81859" y="1539652"/>
            <a:ext cx="9623971" cy="7599245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866" indent="0">
              <a:buNone/>
              <a:defRPr sz="4366"/>
            </a:lvl2pPr>
            <a:lvl3pPr marL="1425732" indent="0">
              <a:buNone/>
              <a:defRPr sz="3742"/>
            </a:lvl3pPr>
            <a:lvl4pPr marL="2138599" indent="0">
              <a:buNone/>
              <a:defRPr sz="3118"/>
            </a:lvl4pPr>
            <a:lvl5pPr marL="2851465" indent="0">
              <a:buNone/>
              <a:defRPr sz="3118"/>
            </a:lvl5pPr>
            <a:lvl6pPr marL="3564331" indent="0">
              <a:buNone/>
              <a:defRPr sz="3118"/>
            </a:lvl6pPr>
            <a:lvl7pPr marL="4277197" indent="0">
              <a:buNone/>
              <a:defRPr sz="3118"/>
            </a:lvl7pPr>
            <a:lvl8pPr marL="4990064" indent="0">
              <a:buNone/>
              <a:defRPr sz="3118"/>
            </a:lvl8pPr>
            <a:lvl9pPr marL="5702930" indent="0">
              <a:buNone/>
              <a:defRPr sz="3118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09436" y="3208020"/>
            <a:ext cx="6131320" cy="5943254"/>
          </a:xfrm>
        </p:spPr>
        <p:txBody>
          <a:bodyPr/>
          <a:lstStyle>
            <a:lvl1pPr marL="0" indent="0">
              <a:buNone/>
              <a:defRPr sz="2495"/>
            </a:lvl1pPr>
            <a:lvl2pPr marL="712866" indent="0">
              <a:buNone/>
              <a:defRPr sz="2183"/>
            </a:lvl2pPr>
            <a:lvl3pPr marL="1425732" indent="0">
              <a:buNone/>
              <a:defRPr sz="1871"/>
            </a:lvl3pPr>
            <a:lvl4pPr marL="2138599" indent="0">
              <a:buNone/>
              <a:defRPr sz="1559"/>
            </a:lvl4pPr>
            <a:lvl5pPr marL="2851465" indent="0">
              <a:buNone/>
              <a:defRPr sz="1559"/>
            </a:lvl5pPr>
            <a:lvl6pPr marL="3564331" indent="0">
              <a:buNone/>
              <a:defRPr sz="1559"/>
            </a:lvl6pPr>
            <a:lvl7pPr marL="4277197" indent="0">
              <a:buNone/>
              <a:defRPr sz="1559"/>
            </a:lvl7pPr>
            <a:lvl8pPr marL="4990064" indent="0">
              <a:buNone/>
              <a:defRPr sz="1559"/>
            </a:lvl8pPr>
            <a:lvl9pPr marL="5702930" indent="0">
              <a:buNone/>
              <a:defRPr sz="1559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9242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8309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604255" y="569325"/>
            <a:ext cx="4099099" cy="90621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06959" y="569325"/>
            <a:ext cx="12059667" cy="90621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8634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06959" y="569326"/>
            <a:ext cx="16396395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6959" y="2846623"/>
            <a:ext cx="16396395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06959" y="9911198"/>
            <a:ext cx="427732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97166" y="9911198"/>
            <a:ext cx="6415981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426034" y="9911198"/>
            <a:ext cx="427732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1602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1425732" rtl="0" eaLnBrk="1" latinLnBrk="0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33" indent="-356433" algn="l" defTabSz="1425732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6" kern="1200">
          <a:solidFill>
            <a:schemeClr val="tx1"/>
          </a:solidFill>
          <a:latin typeface="+mn-lt"/>
          <a:ea typeface="+mn-ea"/>
          <a:cs typeface="+mn-cs"/>
        </a:defRPr>
      </a:lvl1pPr>
      <a:lvl2pPr marL="1069299" indent="-356433" algn="l" defTabSz="1425732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2166" indent="-356433" algn="l" defTabSz="1425732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5032" indent="-356433" algn="l" defTabSz="1425732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4pPr>
      <a:lvl5pPr marL="3207898" indent="-356433" algn="l" defTabSz="1425732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5pPr>
      <a:lvl6pPr marL="3920764" indent="-356433" algn="l" defTabSz="1425732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6pPr>
      <a:lvl7pPr marL="4633631" indent="-356433" algn="l" defTabSz="1425732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7pPr>
      <a:lvl8pPr marL="5346497" indent="-356433" algn="l" defTabSz="1425732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8pPr>
      <a:lvl9pPr marL="6059363" indent="-356433" algn="l" defTabSz="1425732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732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1pPr>
      <a:lvl2pPr marL="712866" algn="l" defTabSz="1425732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2pPr>
      <a:lvl3pPr marL="1425732" algn="l" defTabSz="1425732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3pPr>
      <a:lvl4pPr marL="2138599" algn="l" defTabSz="1425732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4pPr>
      <a:lvl5pPr marL="2851465" algn="l" defTabSz="1425732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5pPr>
      <a:lvl6pPr marL="3564331" algn="l" defTabSz="1425732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6pPr>
      <a:lvl7pPr marL="4277197" algn="l" defTabSz="1425732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7pPr>
      <a:lvl8pPr marL="4990064" algn="l" defTabSz="1425732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8pPr>
      <a:lvl9pPr marL="5702930" algn="l" defTabSz="1425732" rtl="0" eaLnBrk="1" latinLnBrk="0" hangingPunct="1">
        <a:defRPr sz="28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20F95502-65C6-482A-9B40-DDCB8DAA9D75}"/>
              </a:ext>
            </a:extLst>
          </p:cNvPr>
          <p:cNvGrpSpPr/>
          <p:nvPr/>
        </p:nvGrpSpPr>
        <p:grpSpPr>
          <a:xfrm>
            <a:off x="0" y="0"/>
            <a:ext cx="19010313" cy="1112119"/>
            <a:chOff x="-324644" y="2222500"/>
            <a:chExt cx="22261685" cy="1302327"/>
          </a:xfrm>
        </p:grpSpPr>
        <p:sp>
          <p:nvSpPr>
            <p:cNvPr id="2" name="object 2"/>
            <p:cNvSpPr/>
            <p:nvPr/>
          </p:nvSpPr>
          <p:spPr>
            <a:xfrm>
              <a:off x="-324644" y="2222500"/>
              <a:ext cx="5600193" cy="1302327"/>
            </a:xfrm>
            <a:custGeom>
              <a:avLst/>
              <a:gdLst/>
              <a:ahLst/>
              <a:cxnLst/>
              <a:rect l="l" t="t" r="r" b="b"/>
              <a:pathLst>
                <a:path w="1892300" h="440055">
                  <a:moveTo>
                    <a:pt x="0" y="439737"/>
                  </a:moveTo>
                  <a:lnTo>
                    <a:pt x="1892300" y="439737"/>
                  </a:lnTo>
                  <a:lnTo>
                    <a:pt x="1892300" y="0"/>
                  </a:lnTo>
                  <a:lnTo>
                    <a:pt x="0" y="0"/>
                  </a:lnTo>
                  <a:lnTo>
                    <a:pt x="0" y="439737"/>
                  </a:lnTo>
                  <a:close/>
                </a:path>
              </a:pathLst>
            </a:custGeom>
            <a:solidFill>
              <a:srgbClr val="009E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3"/>
            <p:cNvSpPr/>
            <p:nvPr/>
          </p:nvSpPr>
          <p:spPr>
            <a:xfrm>
              <a:off x="16363156" y="2222500"/>
              <a:ext cx="5573885" cy="1302327"/>
            </a:xfrm>
            <a:custGeom>
              <a:avLst/>
              <a:gdLst/>
              <a:ahLst/>
              <a:cxnLst/>
              <a:rect l="l" t="t" r="r" b="b"/>
              <a:pathLst>
                <a:path w="1883409" h="440055">
                  <a:moveTo>
                    <a:pt x="0" y="0"/>
                  </a:moveTo>
                  <a:lnTo>
                    <a:pt x="0" y="439737"/>
                  </a:lnTo>
                  <a:lnTo>
                    <a:pt x="1883155" y="439737"/>
                  </a:lnTo>
                  <a:lnTo>
                    <a:pt x="18831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">
              <a:extLst>
                <a:ext uri="{FF2B5EF4-FFF2-40B4-BE49-F238E27FC236}">
                  <a16:creationId xmlns:a16="http://schemas.microsoft.com/office/drawing/2014/main" id="{3708B453-DDCE-42C1-9AB9-A8D5DDCA46AD}"/>
                </a:ext>
              </a:extLst>
            </p:cNvPr>
            <p:cNvSpPr/>
            <p:nvPr/>
          </p:nvSpPr>
          <p:spPr>
            <a:xfrm>
              <a:off x="5237956" y="2222500"/>
              <a:ext cx="5600193" cy="1302327"/>
            </a:xfrm>
            <a:custGeom>
              <a:avLst/>
              <a:gdLst/>
              <a:ahLst/>
              <a:cxnLst/>
              <a:rect l="l" t="t" r="r" b="b"/>
              <a:pathLst>
                <a:path w="1892300" h="440055">
                  <a:moveTo>
                    <a:pt x="0" y="439737"/>
                  </a:moveTo>
                  <a:lnTo>
                    <a:pt x="1892300" y="439737"/>
                  </a:lnTo>
                  <a:lnTo>
                    <a:pt x="1892300" y="0"/>
                  </a:lnTo>
                  <a:lnTo>
                    <a:pt x="0" y="0"/>
                  </a:lnTo>
                  <a:lnTo>
                    <a:pt x="0" y="439737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">
              <a:extLst>
                <a:ext uri="{FF2B5EF4-FFF2-40B4-BE49-F238E27FC236}">
                  <a16:creationId xmlns:a16="http://schemas.microsoft.com/office/drawing/2014/main" id="{7D360C87-DA57-4F00-96B5-35199AD11657}"/>
                </a:ext>
              </a:extLst>
            </p:cNvPr>
            <p:cNvSpPr/>
            <p:nvPr/>
          </p:nvSpPr>
          <p:spPr>
            <a:xfrm>
              <a:off x="10800556" y="2222500"/>
              <a:ext cx="5600193" cy="1302327"/>
            </a:xfrm>
            <a:custGeom>
              <a:avLst/>
              <a:gdLst/>
              <a:ahLst/>
              <a:cxnLst/>
              <a:rect l="l" t="t" r="r" b="b"/>
              <a:pathLst>
                <a:path w="1892300" h="440055">
                  <a:moveTo>
                    <a:pt x="0" y="439737"/>
                  </a:moveTo>
                  <a:lnTo>
                    <a:pt x="1892300" y="439737"/>
                  </a:lnTo>
                  <a:lnTo>
                    <a:pt x="1892300" y="0"/>
                  </a:lnTo>
                  <a:lnTo>
                    <a:pt x="0" y="0"/>
                  </a:lnTo>
                  <a:lnTo>
                    <a:pt x="0" y="439737"/>
                  </a:lnTo>
                  <a:close/>
                </a:path>
              </a:pathLst>
            </a:custGeom>
            <a:solidFill>
              <a:srgbClr val="FFA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object 4"/>
          <p:cNvSpPr txBox="1"/>
          <p:nvPr/>
        </p:nvSpPr>
        <p:spPr>
          <a:xfrm>
            <a:off x="1422585" y="316961"/>
            <a:ext cx="1905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3200" spc="-10" dirty="0" smtClean="0">
                <a:solidFill>
                  <a:srgbClr val="FFFFFF"/>
                </a:solidFill>
                <a:latin typeface="Source Sans Pro Light"/>
                <a:cs typeface="Source Sans Pro Light"/>
              </a:rPr>
              <a:t>3</a:t>
            </a:r>
            <a:r>
              <a:rPr lang="en-US" sz="3200" spc="-10" baseline="30000" dirty="0" smtClean="0">
                <a:solidFill>
                  <a:srgbClr val="FFFFFF"/>
                </a:solidFill>
                <a:latin typeface="Source Sans Pro Light"/>
                <a:cs typeface="Source Sans Pro Light"/>
              </a:rPr>
              <a:t>rd</a:t>
            </a:r>
            <a:r>
              <a:rPr lang="en-US" sz="3200" spc="-10" dirty="0" smtClean="0">
                <a:solidFill>
                  <a:srgbClr val="FFFFFF"/>
                </a:solidFill>
                <a:latin typeface="Source Sans Pro Light"/>
                <a:cs typeface="Source Sans Pro Light"/>
              </a:rPr>
              <a:t> Grade</a:t>
            </a:r>
            <a:endParaRPr sz="3200" dirty="0">
              <a:latin typeface="Source Sans Pro Light"/>
              <a:cs typeface="Source Sans Pro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18956" y="241300"/>
            <a:ext cx="2743200" cy="580928"/>
          </a:xfrm>
          <a:prstGeom prst="rect">
            <a:avLst/>
          </a:prstGeom>
          <a:noFill/>
        </p:spPr>
        <p:txBody>
          <a:bodyPr vert="horz" wrap="square" lIns="0" tIns="87630" rIns="0" bIns="0" rtlCol="0">
            <a:spAutoFit/>
          </a:bodyPr>
          <a:lstStyle/>
          <a:p>
            <a:pPr marL="495300">
              <a:spcBef>
                <a:spcPts val="690"/>
              </a:spcBef>
            </a:pPr>
            <a:r>
              <a:rPr lang="en-US" sz="3200" spc="-10" dirty="0" smtClean="0">
                <a:solidFill>
                  <a:srgbClr val="FFFFFF"/>
                </a:solidFill>
                <a:latin typeface="Source Sans Pro Light"/>
                <a:cs typeface="Source Sans Pro Light"/>
              </a:rPr>
              <a:t>Chapter </a:t>
            </a:r>
            <a:r>
              <a:rPr lang="en-US" sz="3200" spc="-10" dirty="0">
                <a:solidFill>
                  <a:srgbClr val="FFFFFF"/>
                </a:solidFill>
                <a:latin typeface="Source Sans Pro Light"/>
                <a:cs typeface="Source Sans Pro Light"/>
              </a:rPr>
              <a:t>1</a:t>
            </a:r>
            <a:endParaRPr sz="3200" dirty="0">
              <a:latin typeface="Source Sans Pro Light"/>
              <a:cs typeface="Source Sans Pro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874519" y="265595"/>
            <a:ext cx="3806897" cy="580928"/>
          </a:xfrm>
          <a:prstGeom prst="rect">
            <a:avLst/>
          </a:prstGeom>
          <a:noFill/>
        </p:spPr>
        <p:txBody>
          <a:bodyPr vert="horz" wrap="square" lIns="0" tIns="87630" rIns="0" bIns="0" rtlCol="0">
            <a:spAutoFit/>
          </a:bodyPr>
          <a:lstStyle/>
          <a:p>
            <a:pPr marL="406400">
              <a:spcBef>
                <a:spcPts val="690"/>
              </a:spcBef>
            </a:pPr>
            <a:r>
              <a:rPr lang="en-US" sz="3200" spc="-5" dirty="0" smtClean="0">
                <a:solidFill>
                  <a:srgbClr val="FFFFFF"/>
                </a:solidFill>
                <a:latin typeface="Source Sans Pro Light"/>
                <a:cs typeface="Source Sans Pro Light"/>
              </a:rPr>
              <a:t>God Loves Us</a:t>
            </a:r>
            <a:endParaRPr sz="3200" dirty="0">
              <a:latin typeface="Source Sans Pro Light"/>
              <a:cs typeface="Source Sans Pro Ligh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94556" y="1451039"/>
            <a:ext cx="168402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23010" marR="5080" indent="-1210945" algn="ctr">
              <a:lnSpc>
                <a:spcPct val="100000"/>
              </a:lnSpc>
              <a:spcBef>
                <a:spcPts val="100"/>
              </a:spcBef>
            </a:pPr>
            <a:r>
              <a:rPr lang="en-US" sz="7200" spc="-5" dirty="0" smtClean="0">
                <a:solidFill>
                  <a:srgbClr val="AE2F22"/>
                </a:solidFill>
                <a:latin typeface="Snap ITC" panose="04040A07060A02020202" pitchFamily="82" charset="0"/>
                <a:cs typeface="Source Sans Pro"/>
              </a:rPr>
              <a:t>God Loves Us</a:t>
            </a:r>
            <a:endParaRPr lang="cs-CZ" sz="7200" dirty="0">
              <a:solidFill>
                <a:srgbClr val="AE2F22"/>
              </a:solidFill>
              <a:latin typeface="Snap ITC" panose="04040A07060A02020202" pitchFamily="82" charset="0"/>
              <a:cs typeface="Source Sans Pro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8156" y="2832100"/>
            <a:ext cx="5630565" cy="6869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9356" y="1845130"/>
            <a:ext cx="16869226" cy="1052277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4400" dirty="0" smtClean="0">
                <a:latin typeface="Comic Sans MS" panose="030F0702030302020204" pitchFamily="66" charset="0"/>
              </a:rPr>
              <a:t>The attributes of God are His perfections.</a:t>
            </a:r>
            <a:endParaRPr lang="en-US" sz="44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3700"/>
            <a:ext cx="12505981" cy="1219200"/>
          </a:xfrm>
          <a:prstGeom prst="rect">
            <a:avLst/>
          </a:prstGeom>
        </p:spPr>
      </p:pic>
      <p:sp>
        <p:nvSpPr>
          <p:cNvPr id="5" name="object 4"/>
          <p:cNvSpPr txBox="1"/>
          <p:nvPr/>
        </p:nvSpPr>
        <p:spPr>
          <a:xfrm>
            <a:off x="665956" y="627556"/>
            <a:ext cx="96012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dirty="0" smtClean="0">
                <a:solidFill>
                  <a:srgbClr val="FFFFFF"/>
                </a:solidFill>
                <a:latin typeface="Snap ITC" panose="04040A07060A02020202" pitchFamily="82" charset="0"/>
                <a:cs typeface="Source Sans Pro Light"/>
              </a:rPr>
              <a:t>Lesson 1 – Who is God?</a:t>
            </a:r>
            <a:endParaRPr lang="en-US" sz="4800" dirty="0">
              <a:latin typeface="Snap ITC" panose="04040A07060A02020202" pitchFamily="82" charset="0"/>
              <a:cs typeface="Source Sans Pro Ligh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6956" y="3129637"/>
            <a:ext cx="9303756" cy="6979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009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69900"/>
            <a:ext cx="19010313" cy="990600"/>
          </a:xfrm>
          <a:prstGeom prst="rect">
            <a:avLst/>
          </a:prstGeom>
          <a:solidFill>
            <a:srgbClr val="009EF3"/>
          </a:solidFill>
          <a:ln>
            <a:solidFill>
              <a:srgbClr val="009E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556" y="622300"/>
            <a:ext cx="16961197" cy="105227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Who is God?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99356" y="2070100"/>
            <a:ext cx="17145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smtClean="0">
                <a:latin typeface="Comic Sans MS" panose="030F0702030302020204" pitchFamily="66" charset="0"/>
              </a:rPr>
              <a:t>God is perfect in every way.</a:t>
            </a:r>
          </a:p>
          <a:p>
            <a:pPr>
              <a:lnSpc>
                <a:spcPct val="150000"/>
              </a:lnSpc>
            </a:pPr>
            <a:endParaRPr lang="en-US" sz="4000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US" sz="4000" dirty="0" smtClean="0">
                <a:latin typeface="Comic Sans MS" panose="030F0702030302020204" pitchFamily="66" charset="0"/>
              </a:rPr>
              <a:t>We call these perfections His </a:t>
            </a:r>
            <a:r>
              <a:rPr lang="en-US" sz="4000" i="1" dirty="0" smtClean="0">
                <a:latin typeface="Comic Sans MS" panose="030F0702030302020204" pitchFamily="66" charset="0"/>
              </a:rPr>
              <a:t>attributes</a:t>
            </a:r>
            <a:r>
              <a:rPr lang="en-US" sz="4000" dirty="0" smtClean="0"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131" y="5194300"/>
            <a:ext cx="3448050" cy="4876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3915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69900"/>
            <a:ext cx="19010313" cy="990600"/>
          </a:xfrm>
          <a:prstGeom prst="rect">
            <a:avLst/>
          </a:prstGeom>
          <a:solidFill>
            <a:srgbClr val="009EF3"/>
          </a:solidFill>
          <a:ln>
            <a:solidFill>
              <a:srgbClr val="009E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556" y="622300"/>
            <a:ext cx="16961197" cy="105227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Attributes of God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3556" y="1460500"/>
            <a:ext cx="1722120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God is…</a:t>
            </a:r>
          </a:p>
          <a:p>
            <a:pPr marL="571500" indent="-571500">
              <a:lnSpc>
                <a:spcPct val="150000"/>
              </a:lnSpc>
              <a:buClr>
                <a:srgbClr val="009EF3"/>
              </a:buClr>
              <a:buFont typeface="Courier New" panose="02070309020205020404" pitchFamily="49" charset="0"/>
              <a:buChar char="o"/>
            </a:pPr>
            <a:r>
              <a:rPr lang="en-US" sz="4400" u="sng" dirty="0" smtClean="0">
                <a:latin typeface="Comic Sans MS" panose="030F0702030302020204" pitchFamily="66" charset="0"/>
              </a:rPr>
              <a:t>Almighty</a:t>
            </a:r>
            <a:r>
              <a:rPr lang="en-US" sz="4400" dirty="0" smtClean="0">
                <a:latin typeface="Comic Sans MS" panose="030F0702030302020204" pitchFamily="66" charset="0"/>
              </a:rPr>
              <a:t>-more powerful than everything</a:t>
            </a:r>
          </a:p>
          <a:p>
            <a:pPr marL="571500" indent="-571500">
              <a:lnSpc>
                <a:spcPct val="150000"/>
              </a:lnSpc>
              <a:buClr>
                <a:srgbClr val="009EF3"/>
              </a:buClr>
              <a:buFont typeface="Courier New" panose="02070309020205020404" pitchFamily="49" charset="0"/>
              <a:buChar char="o"/>
            </a:pPr>
            <a:r>
              <a:rPr lang="en-US" sz="4400" u="sng" dirty="0" smtClean="0">
                <a:latin typeface="Comic Sans MS" panose="030F0702030302020204" pitchFamily="66" charset="0"/>
              </a:rPr>
              <a:t>All Holy</a:t>
            </a:r>
            <a:r>
              <a:rPr lang="en-US" sz="4400" dirty="0" smtClean="0">
                <a:latin typeface="Comic Sans MS" panose="030F0702030302020204" pitchFamily="66" charset="0"/>
              </a:rPr>
              <a:t>-all good and worthy of worship</a:t>
            </a:r>
          </a:p>
          <a:p>
            <a:pPr marL="571500" indent="-571500">
              <a:lnSpc>
                <a:spcPct val="150000"/>
              </a:lnSpc>
              <a:buClr>
                <a:srgbClr val="009EF3"/>
              </a:buClr>
              <a:buFont typeface="Courier New" panose="02070309020205020404" pitchFamily="49" charset="0"/>
              <a:buChar char="o"/>
            </a:pPr>
            <a:r>
              <a:rPr lang="en-US" sz="4400" u="sng" dirty="0" smtClean="0">
                <a:latin typeface="Comic Sans MS" panose="030F0702030302020204" pitchFamily="66" charset="0"/>
              </a:rPr>
              <a:t>All Wise</a:t>
            </a:r>
            <a:r>
              <a:rPr lang="en-US" sz="4400" dirty="0" smtClean="0">
                <a:latin typeface="Comic Sans MS" panose="030F0702030302020204" pitchFamily="66" charset="0"/>
              </a:rPr>
              <a:t>-All creation works together according to God’s plan</a:t>
            </a:r>
            <a:endParaRPr lang="en-US" sz="4400" u="sng" dirty="0" smtClean="0">
              <a:latin typeface="Comic Sans MS" panose="030F0702030302020204" pitchFamily="66" charset="0"/>
            </a:endParaRPr>
          </a:p>
          <a:p>
            <a:pPr marL="571500" indent="-571500">
              <a:lnSpc>
                <a:spcPct val="150000"/>
              </a:lnSpc>
              <a:buClr>
                <a:srgbClr val="009EF3"/>
              </a:buClr>
              <a:buFont typeface="Courier New" panose="02070309020205020404" pitchFamily="49" charset="0"/>
              <a:buChar char="o"/>
            </a:pPr>
            <a:r>
              <a:rPr lang="en-US" sz="4400" u="sng" dirty="0" smtClean="0">
                <a:latin typeface="Comic Sans MS" panose="030F0702030302020204" pitchFamily="66" charset="0"/>
              </a:rPr>
              <a:t>All Perfect</a:t>
            </a:r>
            <a:r>
              <a:rPr lang="en-US" sz="4400" dirty="0" smtClean="0">
                <a:latin typeface="Comic Sans MS" panose="030F0702030302020204" pitchFamily="66" charset="0"/>
              </a:rPr>
              <a:t>-better than all things</a:t>
            </a:r>
          </a:p>
          <a:p>
            <a:pPr marL="571500" indent="-571500">
              <a:lnSpc>
                <a:spcPct val="150000"/>
              </a:lnSpc>
              <a:buClr>
                <a:srgbClr val="009EF3"/>
              </a:buClr>
              <a:buFont typeface="Courier New" panose="02070309020205020404" pitchFamily="49" charset="0"/>
              <a:buChar char="o"/>
            </a:pPr>
            <a:r>
              <a:rPr lang="en-US" sz="4400" u="sng" dirty="0" smtClean="0">
                <a:latin typeface="Comic Sans MS" panose="030F0702030302020204" pitchFamily="66" charset="0"/>
              </a:rPr>
              <a:t>All Loving</a:t>
            </a:r>
            <a:r>
              <a:rPr lang="en-US" sz="4400" dirty="0" smtClean="0">
                <a:latin typeface="Comic Sans MS" panose="030F0702030302020204" pitchFamily="66" charset="0"/>
              </a:rPr>
              <a:t>-always does what is best for us</a:t>
            </a:r>
          </a:p>
          <a:p>
            <a:pPr marL="571500" indent="-571500">
              <a:lnSpc>
                <a:spcPct val="150000"/>
              </a:lnSpc>
              <a:buClr>
                <a:srgbClr val="009EF3"/>
              </a:buClr>
              <a:buFont typeface="Courier New" panose="02070309020205020404" pitchFamily="49" charset="0"/>
              <a:buChar char="o"/>
            </a:pPr>
            <a:r>
              <a:rPr lang="en-US" sz="4400" u="sng" dirty="0" smtClean="0">
                <a:latin typeface="Comic Sans MS" panose="030F0702030302020204" pitchFamily="66" charset="0"/>
              </a:rPr>
              <a:t>All Merciful</a:t>
            </a:r>
            <a:r>
              <a:rPr lang="en-US" sz="4400" dirty="0" smtClean="0">
                <a:latin typeface="Comic Sans MS" panose="030F0702030302020204" pitchFamily="66" charset="0"/>
              </a:rPr>
              <a:t>-always ready to forgive us when we sin</a:t>
            </a:r>
            <a:endParaRPr lang="en-US" sz="4000" u="sng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10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69900"/>
            <a:ext cx="19010313" cy="990600"/>
          </a:xfrm>
          <a:prstGeom prst="rect">
            <a:avLst/>
          </a:prstGeom>
          <a:solidFill>
            <a:srgbClr val="009EF3"/>
          </a:solidFill>
          <a:ln>
            <a:solidFill>
              <a:srgbClr val="009E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556" y="622300"/>
            <a:ext cx="16961197" cy="105227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God Creates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20353" y="1826977"/>
            <a:ext cx="16535400" cy="913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smtClean="0">
                <a:latin typeface="Comic Sans MS" panose="030F0702030302020204" pitchFamily="66" charset="0"/>
              </a:rPr>
              <a:t>God made everything on the earth.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756" y="3517900"/>
            <a:ext cx="3873500" cy="5810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156" y="4279900"/>
            <a:ext cx="5715000" cy="4286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0557" y="4518025"/>
            <a:ext cx="57150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2723356" y="94615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9EF3"/>
                </a:solidFill>
                <a:latin typeface="Snap ITC" panose="04040A07060A02020202" pitchFamily="82" charset="0"/>
              </a:rPr>
              <a:t>Plants</a:t>
            </a:r>
            <a:endParaRPr lang="en-US" sz="2800" dirty="0">
              <a:solidFill>
                <a:srgbClr val="009EF3"/>
              </a:solidFill>
              <a:latin typeface="Snap ITC" panose="04040A07060A02020202" pitchFamily="8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19306" y="8699500"/>
            <a:ext cx="179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9EF3"/>
                </a:solidFill>
                <a:latin typeface="Snap ITC" panose="04040A07060A02020202" pitchFamily="82" charset="0"/>
              </a:rPr>
              <a:t>Animals</a:t>
            </a:r>
            <a:endParaRPr lang="en-US" sz="2800" dirty="0">
              <a:solidFill>
                <a:srgbClr val="009EF3"/>
              </a:solidFill>
              <a:latin typeface="Snap ITC" panose="04040A07060A02020202" pitchFamily="8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01407" y="8437890"/>
            <a:ext cx="1333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9EF3"/>
                </a:solidFill>
                <a:latin typeface="Snap ITC" panose="04040A07060A02020202" pitchFamily="82" charset="0"/>
              </a:rPr>
              <a:t>YOU!</a:t>
            </a:r>
            <a:endParaRPr lang="en-US" sz="2800" dirty="0">
              <a:solidFill>
                <a:srgbClr val="009EF3"/>
              </a:solidFill>
              <a:latin typeface="Snap ITC" panose="04040A07060A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41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69900"/>
            <a:ext cx="19010313" cy="990600"/>
          </a:xfrm>
          <a:prstGeom prst="rect">
            <a:avLst/>
          </a:prstGeom>
          <a:solidFill>
            <a:srgbClr val="009EF3"/>
          </a:solidFill>
          <a:ln>
            <a:solidFill>
              <a:srgbClr val="009E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556" y="622300"/>
            <a:ext cx="16961197" cy="105227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God Creates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99356" y="1674577"/>
            <a:ext cx="16992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smtClean="0">
                <a:latin typeface="Comic Sans MS" panose="030F0702030302020204" pitchFamily="66" charset="0"/>
              </a:rPr>
              <a:t>Every person on earth us unique and unrepeatable.</a:t>
            </a:r>
          </a:p>
          <a:p>
            <a:pPr>
              <a:lnSpc>
                <a:spcPct val="150000"/>
              </a:lnSpc>
            </a:pPr>
            <a:r>
              <a:rPr lang="en-US" sz="4000" dirty="0" smtClean="0">
                <a:latin typeface="Comic Sans MS" panose="030F0702030302020204" pitchFamily="66" charset="0"/>
              </a:rPr>
              <a:t>There will NEVER be another person just like YOU.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56" y="4356100"/>
            <a:ext cx="5715000" cy="4286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656" y="4594225"/>
            <a:ext cx="57150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4156" y="4508500"/>
            <a:ext cx="57150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4242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69900"/>
            <a:ext cx="19010313" cy="990600"/>
          </a:xfrm>
          <a:prstGeom prst="rect">
            <a:avLst/>
          </a:prstGeom>
          <a:solidFill>
            <a:srgbClr val="009EF3"/>
          </a:solidFill>
          <a:ln>
            <a:solidFill>
              <a:srgbClr val="009E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556" y="622300"/>
            <a:ext cx="16961197" cy="105227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God Creates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99356" y="2070100"/>
            <a:ext cx="16992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FF6600"/>
              </a:buClr>
            </a:pPr>
            <a:r>
              <a:rPr lang="en-US" sz="4000" dirty="0" smtClean="0">
                <a:latin typeface="Comic Sans MS" panose="030F0702030302020204" pitchFamily="66" charset="0"/>
              </a:rPr>
              <a:t>God made you because He loves you.</a:t>
            </a:r>
          </a:p>
          <a:p>
            <a:pPr>
              <a:lnSpc>
                <a:spcPct val="150000"/>
              </a:lnSpc>
              <a:buClr>
                <a:srgbClr val="FF6600"/>
              </a:buClr>
            </a:pPr>
            <a:r>
              <a:rPr lang="en-US" sz="4000" dirty="0" smtClean="0">
                <a:latin typeface="Comic Sans MS" panose="030F0702030302020204" pitchFamily="66" charset="0"/>
              </a:rPr>
              <a:t>You are created from the love of God the Father.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656" y="4279900"/>
            <a:ext cx="5715000" cy="571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781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69900"/>
            <a:ext cx="19010313" cy="990600"/>
          </a:xfrm>
          <a:prstGeom prst="rect">
            <a:avLst/>
          </a:prstGeom>
          <a:solidFill>
            <a:srgbClr val="009EF3"/>
          </a:solidFill>
          <a:ln>
            <a:solidFill>
              <a:srgbClr val="009E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556" y="622300"/>
            <a:ext cx="16961197" cy="105227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God Creates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3156" y="1826977"/>
            <a:ext cx="16992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FF6600"/>
              </a:buClr>
            </a:pPr>
            <a:r>
              <a:rPr lang="en-US" sz="4000" dirty="0" smtClean="0">
                <a:latin typeface="Comic Sans MS" panose="030F0702030302020204" pitchFamily="66" charset="0"/>
              </a:rPr>
              <a:t>God never stops loving you.</a:t>
            </a:r>
          </a:p>
          <a:p>
            <a:pPr>
              <a:lnSpc>
                <a:spcPct val="150000"/>
              </a:lnSpc>
              <a:buClr>
                <a:srgbClr val="FF6600"/>
              </a:buClr>
            </a:pPr>
            <a:r>
              <a:rPr lang="en-US" sz="4000" dirty="0" smtClean="0">
                <a:latin typeface="Comic Sans MS" panose="030F0702030302020204" pitchFamily="66" charset="0"/>
              </a:rPr>
              <a:t>He gave you free will so that you can choose to love Him in return.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656" y="4508500"/>
            <a:ext cx="5715000" cy="4314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9017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 txBox="1"/>
          <p:nvPr/>
        </p:nvSpPr>
        <p:spPr>
          <a:xfrm>
            <a:off x="665956" y="627556"/>
            <a:ext cx="96012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dirty="0" smtClean="0">
                <a:solidFill>
                  <a:srgbClr val="FFFFFF"/>
                </a:solidFill>
                <a:latin typeface="Snap ITC" panose="04040A07060A02020202" pitchFamily="82" charset="0"/>
                <a:cs typeface="Source Sans Pro Light"/>
              </a:rPr>
              <a:t>Lesson 1 - Covenant</a:t>
            </a:r>
            <a:endParaRPr lang="en-US" sz="4800" dirty="0">
              <a:latin typeface="Snap ITC" panose="04040A07060A02020202" pitchFamily="82" charset="0"/>
              <a:cs typeface="Source Sans Pro Ligh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3647"/>
            <a:ext cx="12522269" cy="1219306"/>
          </a:xfrm>
          <a:prstGeom prst="rect">
            <a:avLst/>
          </a:prstGeom>
        </p:spPr>
      </p:pic>
      <p:sp>
        <p:nvSpPr>
          <p:cNvPr id="7" name="object 4"/>
          <p:cNvSpPr txBox="1"/>
          <p:nvPr/>
        </p:nvSpPr>
        <p:spPr>
          <a:xfrm>
            <a:off x="818356" y="627556"/>
            <a:ext cx="10668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dirty="0" smtClean="0">
                <a:solidFill>
                  <a:srgbClr val="FFFFFF"/>
                </a:solidFill>
                <a:latin typeface="Snap ITC" panose="04040A07060A02020202" pitchFamily="82" charset="0"/>
                <a:cs typeface="Source Sans Pro Light"/>
              </a:rPr>
              <a:t>Lesson 2 – God Made Man</a:t>
            </a:r>
            <a:endParaRPr lang="en-US" sz="4800" dirty="0">
              <a:latin typeface="Snap ITC" panose="04040A07060A02020202" pitchFamily="82" charset="0"/>
              <a:cs typeface="Source Sans Pro Light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63555" y="2298700"/>
            <a:ext cx="16961197" cy="7620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600" dirty="0" smtClean="0">
                <a:latin typeface="Comic Sans MS" panose="030F0702030302020204" pitchFamily="66" charset="0"/>
              </a:rPr>
              <a:t>God created people, out of love, to know, love, and serve Him.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2356" y="3898900"/>
            <a:ext cx="14468475" cy="55796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3961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80" y="493123"/>
            <a:ext cx="19010313" cy="990600"/>
          </a:xfrm>
          <a:prstGeom prst="rect">
            <a:avLst/>
          </a:prstGeom>
          <a:solidFill>
            <a:srgbClr val="FFBF00"/>
          </a:solidFill>
          <a:ln>
            <a:solidFill>
              <a:srgbClr val="FFB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71090" y="317500"/>
            <a:ext cx="16961197" cy="10522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1425732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None/>
              <a:defRPr sz="3742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866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31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5732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80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8599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1465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64331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77197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90064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02930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Who is God?</a:t>
            </a:r>
            <a:endParaRPr lang="en-US" sz="4400" b="0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1090" y="2146300"/>
            <a:ext cx="16787466" cy="404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Clr>
                <a:srgbClr val="009EF3"/>
              </a:buClr>
              <a:buFont typeface="Courier New" panose="02070309020205020404" pitchFamily="49" charset="0"/>
              <a:buChar char="o"/>
            </a:pPr>
            <a:r>
              <a:rPr lang="en-US" sz="4400" dirty="0" smtClean="0">
                <a:latin typeface="Comic Sans MS" panose="030F0702030302020204" pitchFamily="66" charset="0"/>
              </a:rPr>
              <a:t>God is our loving Father.</a:t>
            </a:r>
          </a:p>
          <a:p>
            <a:pPr marL="571500" indent="-571500">
              <a:lnSpc>
                <a:spcPct val="150000"/>
              </a:lnSpc>
              <a:buClr>
                <a:srgbClr val="009EF3"/>
              </a:buClr>
              <a:buFont typeface="Courier New" panose="02070309020205020404" pitchFamily="49" charset="0"/>
              <a:buChar char="o"/>
            </a:pPr>
            <a:r>
              <a:rPr lang="en-US" sz="4400" dirty="0" smtClean="0">
                <a:latin typeface="Comic Sans MS" panose="030F0702030302020204" pitchFamily="66" charset="0"/>
              </a:rPr>
              <a:t>He is a pure spirit.</a:t>
            </a:r>
          </a:p>
          <a:p>
            <a:pPr marL="571500" indent="-571500">
              <a:lnSpc>
                <a:spcPct val="150000"/>
              </a:lnSpc>
              <a:buClr>
                <a:srgbClr val="009EF3"/>
              </a:buClr>
              <a:buFont typeface="Courier New" panose="02070309020205020404" pitchFamily="49" charset="0"/>
              <a:buChar char="o"/>
            </a:pPr>
            <a:r>
              <a:rPr lang="en-US" sz="4400" dirty="0" smtClean="0">
                <a:latin typeface="Comic Sans MS" panose="030F0702030302020204" pitchFamily="66" charset="0"/>
              </a:rPr>
              <a:t>He is always faithful and always cares for us.</a:t>
            </a:r>
          </a:p>
          <a:p>
            <a:pPr marL="571500" indent="-571500">
              <a:lnSpc>
                <a:spcPct val="150000"/>
              </a:lnSpc>
              <a:buClr>
                <a:srgbClr val="009EF3"/>
              </a:buClr>
              <a:buFont typeface="Courier New" panose="02070309020205020404" pitchFamily="49" charset="0"/>
              <a:buChar char="o"/>
            </a:pPr>
            <a:r>
              <a:rPr lang="en-US" sz="4400" dirty="0" smtClean="0">
                <a:latin typeface="Comic Sans MS" panose="030F0702030302020204" pitchFamily="66" charset="0"/>
              </a:rPr>
              <a:t>God always keeps His promises!</a:t>
            </a:r>
            <a:endParaRPr lang="en-US" sz="44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2356" y="6337300"/>
            <a:ext cx="57150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1958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80" y="493123"/>
            <a:ext cx="19010313" cy="990600"/>
          </a:xfrm>
          <a:prstGeom prst="rect">
            <a:avLst/>
          </a:prstGeom>
          <a:solidFill>
            <a:srgbClr val="FFBF00"/>
          </a:solidFill>
          <a:ln>
            <a:solidFill>
              <a:srgbClr val="FFB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71090" y="317500"/>
            <a:ext cx="16961197" cy="10522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1425732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None/>
              <a:defRPr sz="3742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866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31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5732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80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8599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1465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64331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77197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90064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02930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We were created by God</a:t>
            </a:r>
            <a:endParaRPr lang="en-US" sz="4400" b="0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1090" y="2146300"/>
            <a:ext cx="1678746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Comic Sans MS" panose="030F0702030302020204" pitchFamily="66" charset="0"/>
              </a:rPr>
              <a:t>God created all people in His </a:t>
            </a:r>
            <a:r>
              <a:rPr lang="en-US" sz="4400" b="1" dirty="0" smtClean="0">
                <a:latin typeface="Comic Sans MS" panose="030F0702030302020204" pitchFamily="66" charset="0"/>
              </a:rPr>
              <a:t>image</a:t>
            </a:r>
            <a:r>
              <a:rPr lang="en-US" sz="4400" dirty="0" smtClean="0">
                <a:latin typeface="Comic Sans MS" panose="030F0702030302020204" pitchFamily="66" charset="0"/>
              </a:rPr>
              <a:t> and </a:t>
            </a:r>
            <a:r>
              <a:rPr lang="en-US" sz="4400" b="1" dirty="0" smtClean="0">
                <a:latin typeface="Comic Sans MS" panose="030F0702030302020204" pitchFamily="66" charset="0"/>
              </a:rPr>
              <a:t>likeness</a:t>
            </a:r>
            <a:r>
              <a:rPr lang="en-US" sz="4400" dirty="0" smtClean="0">
                <a:latin typeface="Comic Sans MS" panose="030F0702030302020204" pitchFamily="66" charset="0"/>
              </a:rPr>
              <a:t>.</a:t>
            </a:r>
          </a:p>
          <a:p>
            <a:endParaRPr lang="en-US" sz="4400" dirty="0">
              <a:latin typeface="Comic Sans MS" panose="030F0702030302020204" pitchFamily="66" charset="0"/>
            </a:endParaRPr>
          </a:p>
          <a:p>
            <a:r>
              <a:rPr lang="en-US" sz="4400" dirty="0" smtClean="0">
                <a:latin typeface="Comic Sans MS" panose="030F0702030302020204" pitchFamily="66" charset="0"/>
              </a:rPr>
              <a:t>We have a body and a soul. Our soul gives life to our body.</a:t>
            </a:r>
          </a:p>
          <a:p>
            <a:endParaRPr lang="en-US" sz="4400" dirty="0">
              <a:latin typeface="Comic Sans MS" panose="030F0702030302020204" pitchFamily="66" charset="0"/>
            </a:endParaRPr>
          </a:p>
          <a:p>
            <a:r>
              <a:rPr lang="en-US" sz="4400" dirty="0" smtClean="0">
                <a:latin typeface="Comic Sans MS" panose="030F0702030302020204" pitchFamily="66" charset="0"/>
              </a:rPr>
              <a:t>Our souls were made to…</a:t>
            </a:r>
          </a:p>
          <a:p>
            <a:endParaRPr lang="en-US" sz="4400" dirty="0">
              <a:latin typeface="Comic Sans MS" panose="030F0702030302020204" pitchFamily="66" charset="0"/>
            </a:endParaRPr>
          </a:p>
          <a:p>
            <a:r>
              <a:rPr lang="en-US" sz="4400" dirty="0" smtClean="0">
                <a:latin typeface="Comic Sans MS" panose="030F0702030302020204" pitchFamily="66" charset="0"/>
              </a:rPr>
              <a:t>   THINK									CHOOSE										LOVE</a:t>
            </a:r>
            <a:endParaRPr lang="en-US" sz="44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56" y="7327900"/>
            <a:ext cx="3695700" cy="2463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156" y="7137400"/>
            <a:ext cx="3981450" cy="2654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0356" y="7088187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3691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80" y="493123"/>
            <a:ext cx="19010313" cy="990600"/>
          </a:xfrm>
          <a:prstGeom prst="rect">
            <a:avLst/>
          </a:prstGeom>
          <a:solidFill>
            <a:srgbClr val="FFBF00"/>
          </a:solidFill>
          <a:ln>
            <a:solidFill>
              <a:srgbClr val="FFB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71090" y="317500"/>
            <a:ext cx="16961197" cy="10522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1425732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None/>
              <a:defRPr sz="3742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866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31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5732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80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8599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1465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64331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77197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90064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02930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Free Will</a:t>
            </a:r>
            <a:endParaRPr lang="en-US" sz="4400" b="0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1090" y="2146300"/>
            <a:ext cx="1678746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Comic Sans MS" panose="030F0702030302020204" pitchFamily="66" charset="0"/>
              </a:rPr>
              <a:t>God made people to know, love and serve Him.</a:t>
            </a:r>
          </a:p>
          <a:p>
            <a:endParaRPr lang="en-US" sz="4400" dirty="0">
              <a:latin typeface="Comic Sans MS" panose="030F0702030302020204" pitchFamily="66" charset="0"/>
            </a:endParaRPr>
          </a:p>
          <a:p>
            <a:r>
              <a:rPr lang="en-US" sz="4400" dirty="0" smtClean="0">
                <a:latin typeface="Comic Sans MS" panose="030F0702030302020204" pitchFamily="66" charset="0"/>
              </a:rPr>
              <a:t>We do this by choosing to do what is good and not doing with is evil.</a:t>
            </a:r>
          </a:p>
          <a:p>
            <a:endParaRPr lang="en-US" sz="4400" dirty="0">
              <a:latin typeface="Comic Sans MS" panose="030F0702030302020204" pitchFamily="66" charset="0"/>
            </a:endParaRPr>
          </a:p>
          <a:p>
            <a:r>
              <a:rPr lang="en-US" sz="4400" dirty="0" smtClean="0">
                <a:latin typeface="Comic Sans MS" panose="030F0702030302020204" pitchFamily="66" charset="0"/>
              </a:rPr>
              <a:t>If we do this we will be happy on earth and also live forever with God in heaven.</a:t>
            </a:r>
            <a:endParaRPr lang="en-US" sz="4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30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80" y="493123"/>
            <a:ext cx="19010313" cy="990600"/>
          </a:xfrm>
          <a:prstGeom prst="rect">
            <a:avLst/>
          </a:prstGeom>
          <a:solidFill>
            <a:srgbClr val="FFBF00"/>
          </a:solidFill>
          <a:ln>
            <a:solidFill>
              <a:srgbClr val="FFB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71090" y="317500"/>
            <a:ext cx="16961197" cy="10522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1425732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None/>
              <a:defRPr sz="3742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866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31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5732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80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8599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1465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64331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77197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90064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02930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God is real!</a:t>
            </a:r>
            <a:endParaRPr lang="en-US" sz="4400" b="0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1090" y="2146300"/>
            <a:ext cx="1678746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Comic Sans MS" panose="030F0702030302020204" pitchFamily="66" charset="0"/>
              </a:rPr>
              <a:t>By looking at the world around us, we can tell that God is real.</a:t>
            </a:r>
          </a:p>
          <a:p>
            <a:endParaRPr lang="en-US" sz="4400" dirty="0">
              <a:latin typeface="Comic Sans MS" panose="030F0702030302020204" pitchFamily="66" charset="0"/>
            </a:endParaRPr>
          </a:p>
          <a:p>
            <a:r>
              <a:rPr lang="en-US" sz="4400" dirty="0" smtClean="0">
                <a:latin typeface="Comic Sans MS" panose="030F0702030302020204" pitchFamily="66" charset="0"/>
              </a:rPr>
              <a:t>The plants, animals, and planets prove that God created the universe.</a:t>
            </a:r>
          </a:p>
          <a:p>
            <a:endParaRPr lang="en-US" sz="4400" dirty="0">
              <a:latin typeface="Comic Sans MS" panose="030F0702030302020204" pitchFamily="66" charset="0"/>
            </a:endParaRPr>
          </a:p>
          <a:p>
            <a:r>
              <a:rPr lang="en-US" sz="4400" dirty="0" smtClean="0">
                <a:latin typeface="Comic Sans MS" panose="030F0702030302020204" pitchFamily="66" charset="0"/>
              </a:rPr>
              <a:t>The goodness in the people around us prove that God’s love is real. </a:t>
            </a:r>
          </a:p>
          <a:p>
            <a:endParaRPr lang="en-US" sz="4400" dirty="0">
              <a:latin typeface="Comic Sans MS" panose="030F0702030302020204" pitchFamily="66" charset="0"/>
            </a:endParaRPr>
          </a:p>
          <a:p>
            <a:r>
              <a:rPr lang="en-US" sz="4400" dirty="0" smtClean="0">
                <a:latin typeface="Comic Sans MS" panose="030F0702030302020204" pitchFamily="66" charset="0"/>
              </a:rPr>
              <a:t>The Saints prove that God wants us to be in Heaven.</a:t>
            </a:r>
            <a:endParaRPr lang="en-US" sz="4400" dirty="0">
              <a:latin typeface="Comic Sans MS" panose="030F0702030302020204" pitchFamily="66" charset="0"/>
            </a:endParaRPr>
          </a:p>
          <a:p>
            <a:endParaRPr lang="en-US" sz="4400" dirty="0"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6000" t="22603" r="12666" b="17123"/>
          <a:stretch/>
        </p:blipFill>
        <p:spPr>
          <a:xfrm>
            <a:off x="15677356" y="7404100"/>
            <a:ext cx="2708564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664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3647"/>
            <a:ext cx="12522269" cy="1219306"/>
          </a:xfrm>
          <a:prstGeom prst="rect">
            <a:avLst/>
          </a:prstGeom>
        </p:spPr>
      </p:pic>
      <p:sp>
        <p:nvSpPr>
          <p:cNvPr id="7" name="object 4"/>
          <p:cNvSpPr txBox="1"/>
          <p:nvPr/>
        </p:nvSpPr>
        <p:spPr>
          <a:xfrm>
            <a:off x="589756" y="627556"/>
            <a:ext cx="144780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dirty="0" smtClean="0">
                <a:solidFill>
                  <a:srgbClr val="FFFFFF"/>
                </a:solidFill>
                <a:latin typeface="Snap ITC" panose="04040A07060A02020202" pitchFamily="82" charset="0"/>
                <a:cs typeface="Source Sans Pro Light"/>
              </a:rPr>
              <a:t>Lesson 3 – Knowing God</a:t>
            </a:r>
            <a:endParaRPr lang="en-US" sz="3600" dirty="0">
              <a:latin typeface="Snap ITC" panose="04040A07060A02020202" pitchFamily="82" charset="0"/>
              <a:cs typeface="Source Sans Pro Light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046956" y="2527300"/>
            <a:ext cx="16961197" cy="6858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600" dirty="0" smtClean="0">
                <a:latin typeface="Comic Sans MS" panose="030F0702030302020204" pitchFamily="66" charset="0"/>
              </a:rPr>
              <a:t>God is the Holy Trinity, which is three Divine Persons in one God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512" y="3746500"/>
            <a:ext cx="6416243" cy="6394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935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80" y="493123"/>
            <a:ext cx="19010313" cy="990600"/>
          </a:xfrm>
          <a:prstGeom prst="rect">
            <a:avLst/>
          </a:prstGeom>
          <a:solidFill>
            <a:srgbClr val="FFA100"/>
          </a:solidFill>
          <a:ln>
            <a:solidFill>
              <a:srgbClr val="FFB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71090" y="317500"/>
            <a:ext cx="16961197" cy="10522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1425732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None/>
              <a:defRPr sz="3742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866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31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5732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80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8599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1465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64331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77197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90064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02930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The Holy Trinity</a:t>
            </a:r>
            <a:endParaRPr lang="en-US" sz="4400" b="0" dirty="0">
              <a:latin typeface="Comic Sans MS" panose="030F0702030302020204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99356" y="1962850"/>
            <a:ext cx="17221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FF8201"/>
              </a:buClr>
            </a:pPr>
            <a:r>
              <a:rPr lang="en-US" sz="4000" u="sng" dirty="0" smtClean="0">
                <a:latin typeface="Comic Sans MS" panose="030F0702030302020204" pitchFamily="66" charset="0"/>
              </a:rPr>
              <a:t>The Holy Trinity</a:t>
            </a:r>
            <a:r>
              <a:rPr lang="en-US" sz="4000" dirty="0" smtClean="0">
                <a:latin typeface="Comic Sans MS" panose="030F0702030302020204" pitchFamily="66" charset="0"/>
              </a:rPr>
              <a:t>-The mystery of three Persons in One God</a:t>
            </a:r>
          </a:p>
          <a:p>
            <a:pPr>
              <a:lnSpc>
                <a:spcPct val="150000"/>
              </a:lnSpc>
              <a:buClr>
                <a:srgbClr val="FF8201"/>
              </a:buClr>
            </a:pPr>
            <a:r>
              <a:rPr lang="en-US" sz="4000" dirty="0" smtClean="0">
                <a:latin typeface="Comic Sans MS" panose="030F0702030302020204" pitchFamily="66" charset="0"/>
              </a:rPr>
              <a:t>This is the greatest mystery of the Catholic Faith. </a:t>
            </a:r>
          </a:p>
          <a:p>
            <a:pPr>
              <a:lnSpc>
                <a:spcPct val="150000"/>
              </a:lnSpc>
              <a:buClr>
                <a:srgbClr val="FF8201"/>
              </a:buClr>
            </a:pPr>
            <a:endParaRPr lang="en-US" sz="4000" dirty="0" smtClean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  <a:buClr>
                <a:srgbClr val="FF8201"/>
              </a:buClr>
            </a:pPr>
            <a:r>
              <a:rPr lang="en-US" sz="4000" dirty="0" smtClean="0">
                <a:latin typeface="Comic Sans MS" panose="030F0702030302020204" pitchFamily="66" charset="0"/>
              </a:rPr>
              <a:t>God is: God the Father, God the Son, God the Holy Spirit</a:t>
            </a:r>
          </a:p>
          <a:p>
            <a:pPr algn="ctr">
              <a:lnSpc>
                <a:spcPct val="150000"/>
              </a:lnSpc>
              <a:buClr>
                <a:srgbClr val="FF8201"/>
              </a:buClr>
            </a:pPr>
            <a:r>
              <a:rPr lang="en-US" sz="4000" dirty="0" smtClean="0">
                <a:latin typeface="Comic Sans MS" panose="030F0702030302020204" pitchFamily="66" charset="0"/>
              </a:rPr>
              <a:t>AND There is only ONE God.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4956" y="7150958"/>
            <a:ext cx="4737790" cy="2961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321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80" y="493123"/>
            <a:ext cx="19010313" cy="990600"/>
          </a:xfrm>
          <a:prstGeom prst="rect">
            <a:avLst/>
          </a:prstGeom>
          <a:solidFill>
            <a:srgbClr val="FFA100"/>
          </a:solidFill>
          <a:ln>
            <a:solidFill>
              <a:srgbClr val="FFB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71090" y="317500"/>
            <a:ext cx="16961197" cy="10522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1425732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None/>
              <a:defRPr sz="3742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866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31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5732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80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8599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1465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64331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77197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90064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02930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The Holy Trinity</a:t>
            </a:r>
            <a:endParaRPr lang="en-US" sz="4400" b="0" dirty="0">
              <a:latin typeface="Comic Sans MS" panose="030F0702030302020204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89756" y="1962850"/>
            <a:ext cx="17830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FF8201"/>
              </a:buClr>
            </a:pPr>
            <a:r>
              <a:rPr lang="en-US" sz="3600" dirty="0" smtClean="0">
                <a:latin typeface="Comic Sans MS" panose="030F0702030302020204" pitchFamily="66" charset="0"/>
              </a:rPr>
              <a:t>Jesus is the second person of the Holy Trinity.</a:t>
            </a:r>
          </a:p>
          <a:p>
            <a:pPr>
              <a:lnSpc>
                <a:spcPct val="150000"/>
              </a:lnSpc>
              <a:buClr>
                <a:srgbClr val="FF8201"/>
              </a:buClr>
            </a:pPr>
            <a:endParaRPr lang="en-US" sz="3600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  <a:buClr>
                <a:srgbClr val="FF8201"/>
              </a:buClr>
            </a:pPr>
            <a:r>
              <a:rPr lang="en-US" sz="3600" dirty="0" smtClean="0">
                <a:latin typeface="Comic Sans MS" panose="030F0702030302020204" pitchFamily="66" charset="0"/>
              </a:rPr>
              <a:t>He became man, and died for our sins so that we could be with God forever in Heaven. </a:t>
            </a:r>
            <a:endParaRPr lang="en-US" sz="3600" dirty="0" smtClean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756" y="6794500"/>
            <a:ext cx="2539682" cy="25396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556" y="6794500"/>
            <a:ext cx="2539682" cy="25396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356" y="6794500"/>
            <a:ext cx="2539682" cy="253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80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80" y="493123"/>
            <a:ext cx="19010313" cy="990600"/>
          </a:xfrm>
          <a:prstGeom prst="rect">
            <a:avLst/>
          </a:prstGeom>
          <a:solidFill>
            <a:srgbClr val="FFA100"/>
          </a:solidFill>
          <a:ln>
            <a:solidFill>
              <a:srgbClr val="FFB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71090" y="317500"/>
            <a:ext cx="16961197" cy="10522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1425732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None/>
              <a:defRPr sz="3742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866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31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5732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80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8599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1465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64331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77197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90064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02930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JESUS!</a:t>
            </a:r>
            <a:endParaRPr lang="en-US" sz="4400" b="0" dirty="0">
              <a:latin typeface="Comic Sans MS" panose="030F0702030302020204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89756" y="1993900"/>
            <a:ext cx="179832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8201"/>
              </a:buClr>
            </a:pPr>
            <a:r>
              <a:rPr lang="en-US" sz="3600" dirty="0" smtClean="0">
                <a:latin typeface="Comic Sans MS" panose="030F0702030302020204" pitchFamily="66" charset="0"/>
              </a:rPr>
              <a:t>When someone does something kind for us, we should show them that we are grateful. When someone loves us, we should show them love in return.</a:t>
            </a:r>
          </a:p>
          <a:p>
            <a:pPr>
              <a:buClr>
                <a:srgbClr val="FF8201"/>
              </a:buClr>
            </a:pPr>
            <a:endParaRPr lang="en-US" sz="3600" dirty="0">
              <a:latin typeface="Comic Sans MS" panose="030F0702030302020204" pitchFamily="66" charset="0"/>
            </a:endParaRPr>
          </a:p>
          <a:p>
            <a:pPr>
              <a:buClr>
                <a:srgbClr val="FF8201"/>
              </a:buClr>
            </a:pPr>
            <a:r>
              <a:rPr lang="en-US" sz="3600" dirty="0" smtClean="0">
                <a:latin typeface="Comic Sans MS" panose="030F0702030302020204" pitchFamily="66" charset="0"/>
              </a:rPr>
              <a:t>Jesus did the greatest thing in the world for us and He loves you more than anybody ever could. </a:t>
            </a:r>
          </a:p>
          <a:p>
            <a:pPr>
              <a:buClr>
                <a:srgbClr val="FF8201"/>
              </a:buClr>
            </a:pPr>
            <a:endParaRPr lang="en-US" sz="3600" dirty="0" smtClean="0">
              <a:latin typeface="Comic Sans MS" panose="030F0702030302020204" pitchFamily="66" charset="0"/>
            </a:endParaRPr>
          </a:p>
          <a:p>
            <a:pPr algn="ctr">
              <a:buClr>
                <a:srgbClr val="FF8201"/>
              </a:buClr>
            </a:pPr>
            <a:r>
              <a:rPr lang="en-US" sz="3600" dirty="0" smtClean="0">
                <a:latin typeface="Comic Sans MS" panose="030F0702030302020204" pitchFamily="66" charset="0"/>
              </a:rPr>
              <a:t>WAYS TO SHOW JESUS OUR LOVE AND GRATITUDE:</a:t>
            </a:r>
          </a:p>
          <a:p>
            <a:pPr algn="ctr">
              <a:buClr>
                <a:srgbClr val="FF8201"/>
              </a:buClr>
            </a:pPr>
            <a:endParaRPr lang="en-US" sz="3600" dirty="0" smtClean="0">
              <a:latin typeface="Comic Sans MS" panose="030F0702030302020204" pitchFamily="66" charset="0"/>
            </a:endParaRPr>
          </a:p>
          <a:p>
            <a:pPr marL="571500" indent="-571500">
              <a:buClr>
                <a:srgbClr val="FF8201"/>
              </a:buClr>
              <a:buFont typeface="Wingdings" panose="05000000000000000000" pitchFamily="2" charset="2"/>
              <a:buChar char="ü"/>
            </a:pPr>
            <a:r>
              <a:rPr lang="en-US" sz="3600" dirty="0" smtClean="0">
                <a:latin typeface="Comic Sans MS" panose="030F0702030302020204" pitchFamily="66" charset="0"/>
              </a:rPr>
              <a:t>Bowing our head every time we say or hear His name</a:t>
            </a:r>
          </a:p>
          <a:p>
            <a:pPr marL="571500" indent="-571500">
              <a:buClr>
                <a:srgbClr val="FF8201"/>
              </a:buClr>
              <a:buFont typeface="Wingdings" panose="05000000000000000000" pitchFamily="2" charset="2"/>
              <a:buChar char="ü"/>
            </a:pPr>
            <a:r>
              <a:rPr lang="en-US" sz="3600" dirty="0" smtClean="0">
                <a:latin typeface="Comic Sans MS" panose="030F0702030302020204" pitchFamily="66" charset="0"/>
              </a:rPr>
              <a:t>Only using His name in a loving way</a:t>
            </a:r>
          </a:p>
          <a:p>
            <a:pPr marL="571500" indent="-571500">
              <a:buClr>
                <a:srgbClr val="FF8201"/>
              </a:buClr>
              <a:buFont typeface="Wingdings" panose="05000000000000000000" pitchFamily="2" charset="2"/>
              <a:buChar char="ü"/>
            </a:pPr>
            <a:r>
              <a:rPr lang="en-US" sz="3600" dirty="0" smtClean="0">
                <a:latin typeface="Comic Sans MS" panose="030F0702030302020204" pitchFamily="66" charset="0"/>
              </a:rPr>
              <a:t>Following His commandments and loving others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7301"/>
          <a:stretch/>
        </p:blipFill>
        <p:spPr>
          <a:xfrm>
            <a:off x="15859131" y="7099300"/>
            <a:ext cx="2003806" cy="298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1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80" y="493123"/>
            <a:ext cx="19010313" cy="990600"/>
          </a:xfrm>
          <a:prstGeom prst="rect">
            <a:avLst/>
          </a:prstGeom>
          <a:solidFill>
            <a:srgbClr val="FFA100"/>
          </a:solidFill>
          <a:ln>
            <a:solidFill>
              <a:srgbClr val="FFB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71090" y="317500"/>
            <a:ext cx="16961197" cy="10522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1425732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None/>
              <a:defRPr sz="3742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866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31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5732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80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8599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1465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64331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77197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90064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02930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JESUS!</a:t>
            </a:r>
            <a:endParaRPr lang="en-US" sz="4400" b="0" dirty="0">
              <a:latin typeface="Comic Sans MS" panose="030F0702030302020204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89756" y="1993900"/>
            <a:ext cx="179832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8201"/>
              </a:buClr>
            </a:pPr>
            <a:r>
              <a:rPr lang="en-US" sz="3600" dirty="0" smtClean="0">
                <a:latin typeface="Comic Sans MS" panose="030F0702030302020204" pitchFamily="66" charset="0"/>
              </a:rPr>
              <a:t>Jesus conquered Satan and even death. There is power in Jesus’ name!</a:t>
            </a:r>
            <a:endParaRPr lang="en-US" sz="4000" dirty="0">
              <a:latin typeface="Comic Sans MS" panose="030F0702030302020204" pitchFamily="66" charset="0"/>
            </a:endParaRPr>
          </a:p>
          <a:p>
            <a:pPr>
              <a:buClr>
                <a:srgbClr val="FF8201"/>
              </a:buClr>
            </a:pPr>
            <a:endParaRPr lang="en-US" sz="4000" dirty="0">
              <a:latin typeface="Comic Sans MS" panose="030F0702030302020204" pitchFamily="66" charset="0"/>
            </a:endParaRPr>
          </a:p>
          <a:p>
            <a:pPr>
              <a:buClr>
                <a:srgbClr val="FF8201"/>
              </a:buClr>
            </a:pPr>
            <a:r>
              <a:rPr lang="en-US" sz="4000" dirty="0" smtClean="0">
                <a:latin typeface="Comic Sans MS" panose="030F0702030302020204" pitchFamily="66" charset="0"/>
              </a:rPr>
              <a:t>The name of Jesus, when you say or think it in love, is a prayer. </a:t>
            </a:r>
          </a:p>
          <a:p>
            <a:pPr>
              <a:buClr>
                <a:srgbClr val="FF8201"/>
              </a:buClr>
            </a:pPr>
            <a:endParaRPr lang="en-US" sz="4000" dirty="0">
              <a:latin typeface="Comic Sans MS" panose="030F0702030302020204" pitchFamily="66" charset="0"/>
            </a:endParaRPr>
          </a:p>
          <a:p>
            <a:pPr>
              <a:buClr>
                <a:srgbClr val="FF8201"/>
              </a:buClr>
            </a:pPr>
            <a:r>
              <a:rPr lang="en-US" sz="4000" dirty="0" smtClean="0">
                <a:latin typeface="Comic Sans MS" panose="030F0702030302020204" pitchFamily="66" charset="0"/>
              </a:rPr>
              <a:t>The next time you are afraid or worried or angry, say the name of Jesus.</a:t>
            </a:r>
          </a:p>
          <a:p>
            <a:pPr>
              <a:buClr>
                <a:srgbClr val="FF8201"/>
              </a:buClr>
            </a:pPr>
            <a:endParaRPr lang="en-US" sz="4000" dirty="0">
              <a:latin typeface="Comic Sans MS" panose="030F0702030302020204" pitchFamily="66" charset="0"/>
            </a:endParaRPr>
          </a:p>
          <a:p>
            <a:pPr>
              <a:buClr>
                <a:srgbClr val="FF8201"/>
              </a:buClr>
            </a:pPr>
            <a:r>
              <a:rPr lang="en-US" sz="4000" dirty="0" smtClean="0">
                <a:latin typeface="Comic Sans MS" panose="030F0702030302020204" pitchFamily="66" charset="0"/>
              </a:rPr>
              <a:t>The next time you are excited or happy or grateful, say the name of Jesus.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4956" y="6794500"/>
            <a:ext cx="4061063" cy="304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5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963"/>
            <a:ext cx="12522269" cy="1250673"/>
          </a:xfrm>
          <a:prstGeom prst="rect">
            <a:avLst/>
          </a:prstGeom>
        </p:spPr>
      </p:pic>
      <p:sp>
        <p:nvSpPr>
          <p:cNvPr id="7" name="object 4"/>
          <p:cNvSpPr txBox="1"/>
          <p:nvPr/>
        </p:nvSpPr>
        <p:spPr>
          <a:xfrm>
            <a:off x="818356" y="719888"/>
            <a:ext cx="113538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dirty="0" smtClean="0">
                <a:solidFill>
                  <a:srgbClr val="FFFFFF"/>
                </a:solidFill>
                <a:latin typeface="Snap ITC" panose="04040A07060A02020202" pitchFamily="82" charset="0"/>
                <a:cs typeface="Source Sans Pro Light"/>
              </a:rPr>
              <a:t>Lesson 4 – </a:t>
            </a:r>
            <a:r>
              <a:rPr lang="en-US" sz="3600" dirty="0" smtClean="0">
                <a:solidFill>
                  <a:srgbClr val="FFFFFF"/>
                </a:solidFill>
                <a:latin typeface="Snap ITC" panose="04040A07060A02020202" pitchFamily="82" charset="0"/>
                <a:cs typeface="Source Sans Pro Light"/>
              </a:rPr>
              <a:t>Teach Us to Pray</a:t>
            </a:r>
            <a:endParaRPr lang="en-US" sz="3600" dirty="0">
              <a:latin typeface="Snap ITC" panose="04040A07060A02020202" pitchFamily="82" charset="0"/>
              <a:cs typeface="Source Sans Pro Light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024557" y="9064764"/>
            <a:ext cx="16961197" cy="7620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600" dirty="0" smtClean="0">
                <a:latin typeface="Comic Sans MS" panose="030F0702030302020204" pitchFamily="66" charset="0"/>
              </a:rPr>
              <a:t>Prayer is raising our hearts and minds to God.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956" y="2032000"/>
            <a:ext cx="4880896" cy="662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890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80" y="493123"/>
            <a:ext cx="19010313" cy="990600"/>
          </a:xfrm>
          <a:prstGeom prst="rect">
            <a:avLst/>
          </a:prstGeom>
          <a:solidFill>
            <a:srgbClr val="FF8201"/>
          </a:solidFill>
          <a:ln>
            <a:solidFill>
              <a:srgbClr val="FFB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71090" y="317500"/>
            <a:ext cx="16961197" cy="10522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1425732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None/>
              <a:defRPr sz="3742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866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31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5732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80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8599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1465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64331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77197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90064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02930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How did Jesus Pray?</a:t>
            </a:r>
            <a:endParaRPr lang="en-US" sz="4400" b="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23156" y="1841500"/>
            <a:ext cx="16709131" cy="27432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Clr>
                <a:srgbClr val="FF6600"/>
              </a:buClr>
            </a:pPr>
            <a:r>
              <a:rPr lang="en-US" sz="4000" b="0" dirty="0" smtClean="0">
                <a:latin typeface="Comic Sans MS" panose="030F0702030302020204" pitchFamily="66" charset="0"/>
              </a:rPr>
              <a:t>Jesus’ disciples once asked Him to teach them to pray.</a:t>
            </a:r>
          </a:p>
          <a:p>
            <a:pPr>
              <a:lnSpc>
                <a:spcPct val="100000"/>
              </a:lnSpc>
              <a:buClr>
                <a:srgbClr val="FF6600"/>
              </a:buClr>
            </a:pPr>
            <a:endParaRPr lang="en-US" sz="4000" b="0" dirty="0" smtClean="0"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buClr>
                <a:srgbClr val="FF6600"/>
              </a:buClr>
            </a:pPr>
            <a:r>
              <a:rPr lang="en-US" sz="4000" b="0" dirty="0" smtClean="0">
                <a:latin typeface="Comic Sans MS" panose="030F0702030302020204" pitchFamily="66" charset="0"/>
              </a:rPr>
              <a:t>He then taught them the Our Father.</a:t>
            </a:r>
            <a:endParaRPr lang="en-US" sz="4000" b="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356" y="4813300"/>
            <a:ext cx="7829550" cy="4410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970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80" y="493123"/>
            <a:ext cx="19010313" cy="990600"/>
          </a:xfrm>
          <a:prstGeom prst="rect">
            <a:avLst/>
          </a:prstGeom>
          <a:solidFill>
            <a:srgbClr val="FF8201"/>
          </a:solidFill>
          <a:ln>
            <a:solidFill>
              <a:srgbClr val="FFB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71090" y="317500"/>
            <a:ext cx="16961197" cy="10522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1425732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None/>
              <a:defRPr sz="3742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866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31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5732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80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8599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1465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64331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77197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90064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02930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What is Prayer?</a:t>
            </a:r>
            <a:endParaRPr lang="en-US" sz="4400" b="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23156" y="1841500"/>
            <a:ext cx="16709131" cy="56388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Clr>
                <a:srgbClr val="FF6600"/>
              </a:buClr>
            </a:pPr>
            <a:r>
              <a:rPr lang="en-US" sz="4000" b="0" dirty="0" smtClean="0">
                <a:latin typeface="Comic Sans MS" panose="030F0702030302020204" pitchFamily="66" charset="0"/>
              </a:rPr>
              <a:t>Prayer is raising our hearts and minds to God.</a:t>
            </a:r>
          </a:p>
          <a:p>
            <a:pPr>
              <a:lnSpc>
                <a:spcPct val="100000"/>
              </a:lnSpc>
              <a:buClr>
                <a:srgbClr val="FF6600"/>
              </a:buClr>
            </a:pPr>
            <a:endParaRPr lang="en-US" sz="4000" b="0" dirty="0"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buClr>
                <a:srgbClr val="FF6600"/>
              </a:buClr>
            </a:pPr>
            <a:r>
              <a:rPr lang="en-US" sz="4000" b="0" dirty="0" smtClean="0">
                <a:latin typeface="Comic Sans MS" panose="030F0702030302020204" pitchFamily="66" charset="0"/>
              </a:rPr>
              <a:t>When we pray we talk to God and we listen to God. </a:t>
            </a:r>
          </a:p>
          <a:p>
            <a:pPr>
              <a:lnSpc>
                <a:spcPct val="100000"/>
              </a:lnSpc>
              <a:buClr>
                <a:srgbClr val="FF6600"/>
              </a:buClr>
            </a:pPr>
            <a:endParaRPr lang="en-US" sz="4000" b="0" dirty="0" smtClean="0"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buClr>
                <a:srgbClr val="FF6600"/>
              </a:buClr>
            </a:pPr>
            <a:r>
              <a:rPr lang="en-US" sz="4000" b="0" dirty="0" smtClean="0">
                <a:latin typeface="Comic Sans MS" panose="030F0702030302020204" pitchFamily="66" charset="0"/>
              </a:rPr>
              <a:t>Just like when you are with your friends. Sometimes you talk and sometimes you listen.</a:t>
            </a:r>
            <a:endParaRPr lang="en-US" sz="4000" b="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5356" y="6337300"/>
            <a:ext cx="4667250" cy="3733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4638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80" y="493123"/>
            <a:ext cx="19010313" cy="990600"/>
          </a:xfrm>
          <a:prstGeom prst="rect">
            <a:avLst/>
          </a:prstGeom>
          <a:solidFill>
            <a:srgbClr val="FF8201"/>
          </a:solidFill>
          <a:ln>
            <a:solidFill>
              <a:srgbClr val="FFB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71090" y="317500"/>
            <a:ext cx="16961197" cy="10522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1425732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None/>
              <a:defRPr sz="3742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866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31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5732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80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8599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1465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64331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77197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90064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02930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How do you pray?</a:t>
            </a:r>
            <a:endParaRPr lang="en-US" sz="4400" b="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23156" y="1841500"/>
            <a:ext cx="16709131" cy="56388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Clr>
                <a:srgbClr val="FF6600"/>
              </a:buClr>
            </a:pPr>
            <a:r>
              <a:rPr lang="en-US" sz="4000" b="0" dirty="0" smtClean="0">
                <a:latin typeface="Comic Sans MS" panose="030F0702030302020204" pitchFamily="66" charset="0"/>
              </a:rPr>
              <a:t>Pray a memorized prayer: the Our Father, Hail Mary, Rosary</a:t>
            </a:r>
          </a:p>
          <a:p>
            <a:pPr>
              <a:lnSpc>
                <a:spcPct val="100000"/>
              </a:lnSpc>
              <a:buClr>
                <a:srgbClr val="FF6600"/>
              </a:buClr>
            </a:pPr>
            <a:r>
              <a:rPr lang="en-US" sz="4000" b="0" dirty="0" smtClean="0">
                <a:latin typeface="Comic Sans MS" panose="030F0702030302020204" pitchFamily="66" charset="0"/>
              </a:rPr>
              <a:t>Talk to God about anything you’d like: Ask Him questions, ask for His help, thank Him for what He has given you.</a:t>
            </a:r>
          </a:p>
          <a:p>
            <a:pPr>
              <a:lnSpc>
                <a:spcPct val="100000"/>
              </a:lnSpc>
              <a:buClr>
                <a:srgbClr val="FF6600"/>
              </a:buClr>
            </a:pPr>
            <a:endParaRPr lang="en-US" sz="4000" b="0" dirty="0"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  <a:buClr>
                <a:srgbClr val="FF6600"/>
              </a:buClr>
            </a:pPr>
            <a:r>
              <a:rPr lang="en-US" sz="4000" b="0" dirty="0" smtClean="0">
                <a:latin typeface="Comic Sans MS" panose="030F0702030302020204" pitchFamily="66" charset="0"/>
              </a:rPr>
              <a:t>It is OK just to sit quietly and be with God without saying anything. All you have to do is remember that He is right beside you and you are praying!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23000" b="14000"/>
          <a:stretch/>
        </p:blipFill>
        <p:spPr>
          <a:xfrm>
            <a:off x="7600156" y="6489700"/>
            <a:ext cx="4263571" cy="3581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3630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80" y="493123"/>
            <a:ext cx="19010313" cy="990600"/>
          </a:xfrm>
          <a:prstGeom prst="rect">
            <a:avLst/>
          </a:prstGeom>
          <a:solidFill>
            <a:srgbClr val="FF8201"/>
          </a:solidFill>
          <a:ln>
            <a:solidFill>
              <a:srgbClr val="FFB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71090" y="317500"/>
            <a:ext cx="16961197" cy="10522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1425732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None/>
              <a:defRPr sz="3742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866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3118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5732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80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8599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1465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64331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77197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90064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02930" indent="0" algn="l" defTabSz="1425732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Using Our Bodies to Pray</a:t>
            </a:r>
            <a:endParaRPr lang="en-US" sz="4400" b="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23156" y="1841500"/>
            <a:ext cx="16709131" cy="56388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Clr>
                <a:srgbClr val="FF6600"/>
              </a:buClr>
            </a:pPr>
            <a:r>
              <a:rPr lang="en-US" sz="4000" b="0" dirty="0" smtClean="0">
                <a:latin typeface="Comic Sans MS" panose="030F0702030302020204" pitchFamily="66" charset="0"/>
              </a:rPr>
              <a:t>HANDS-Folded or crossed, raised or on our lap</a:t>
            </a:r>
          </a:p>
          <a:p>
            <a:pPr>
              <a:lnSpc>
                <a:spcPct val="100000"/>
              </a:lnSpc>
              <a:buClr>
                <a:srgbClr val="FF6600"/>
              </a:buClr>
            </a:pPr>
            <a:r>
              <a:rPr lang="en-US" sz="4000" b="0" dirty="0" smtClean="0">
                <a:latin typeface="Comic Sans MS" panose="030F0702030302020204" pitchFamily="66" charset="0"/>
              </a:rPr>
              <a:t>Kneeling-In a pew, by your bed</a:t>
            </a:r>
          </a:p>
          <a:p>
            <a:pPr>
              <a:lnSpc>
                <a:spcPct val="100000"/>
              </a:lnSpc>
              <a:buClr>
                <a:srgbClr val="FF6600"/>
              </a:buClr>
            </a:pPr>
            <a:r>
              <a:rPr lang="en-US" sz="4000" b="0" dirty="0" smtClean="0">
                <a:latin typeface="Comic Sans MS" panose="030F0702030302020204" pitchFamily="66" charset="0"/>
              </a:rPr>
              <a:t>Standing-During mass or in the classroom</a:t>
            </a:r>
          </a:p>
          <a:p>
            <a:pPr>
              <a:lnSpc>
                <a:spcPct val="100000"/>
              </a:lnSpc>
              <a:buClr>
                <a:srgbClr val="FF6600"/>
              </a:buClr>
            </a:pPr>
            <a:r>
              <a:rPr lang="en-US" sz="4000" b="0" dirty="0" smtClean="0">
                <a:latin typeface="Comic Sans MS" panose="030F0702030302020204" pitchFamily="66" charset="0"/>
              </a:rPr>
              <a:t>Genuflecting-Showing reverence for Jesus in the tabernacle</a:t>
            </a:r>
          </a:p>
          <a:p>
            <a:pPr>
              <a:lnSpc>
                <a:spcPct val="100000"/>
              </a:lnSpc>
              <a:buClr>
                <a:srgbClr val="FF6600"/>
              </a:buClr>
            </a:pPr>
            <a:r>
              <a:rPr lang="en-US" sz="4000" b="0" dirty="0" smtClean="0">
                <a:latin typeface="Comic Sans MS" panose="030F0702030302020204" pitchFamily="66" charset="0"/>
              </a:rPr>
              <a:t>Prostrate-Bowing low to remember how powerful God 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090" y="6794500"/>
            <a:ext cx="3529976" cy="2647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18" y="7075487"/>
            <a:ext cx="4171950" cy="20859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9320" y="6794500"/>
            <a:ext cx="3972036" cy="26499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82643" y="6933098"/>
            <a:ext cx="4002485" cy="222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90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havior of space object - by Lifeliqe.potx" id="{B9C66860-991F-4B9E-BE24-F67EBFE187B1}" vid="{CE56F777-F8E9-4D01-B2D2-2BFB7FC9D4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Behavior of space objects</Template>
  <TotalTime>0</TotalTime>
  <Words>856</Words>
  <Application>Microsoft Office PowerPoint</Application>
  <PresentationFormat>Custom</PresentationFormat>
  <Paragraphs>116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Calibri</vt:lpstr>
      <vt:lpstr>Calibri Light</vt:lpstr>
      <vt:lpstr>Comic Sans MS</vt:lpstr>
      <vt:lpstr>Courier New</vt:lpstr>
      <vt:lpstr>Snap ITC</vt:lpstr>
      <vt:lpstr>Source Sans Pro</vt:lpstr>
      <vt:lpstr>Source Sans Pro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2020-04-22T15:17:14Z</dcterms:created>
  <dcterms:modified xsi:type="dcterms:W3CDTF">2020-05-22T16:15:08Z</dcterms:modified>
</cp:coreProperties>
</file>