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0" r:id="rId1"/>
  </p:sldMasterIdLst>
  <p:notesMasterIdLst>
    <p:notesMasterId r:id="rId20"/>
  </p:notesMasterIdLst>
  <p:sldIdLst>
    <p:sldId id="256" r:id="rId2"/>
    <p:sldId id="266" r:id="rId3"/>
    <p:sldId id="270" r:id="rId4"/>
    <p:sldId id="271" r:id="rId5"/>
    <p:sldId id="294" r:id="rId6"/>
    <p:sldId id="295" r:id="rId7"/>
    <p:sldId id="267" r:id="rId8"/>
    <p:sldId id="273" r:id="rId9"/>
    <p:sldId id="296" r:id="rId10"/>
    <p:sldId id="297" r:id="rId11"/>
    <p:sldId id="268" r:id="rId12"/>
    <p:sldId id="277" r:id="rId13"/>
    <p:sldId id="291" r:id="rId14"/>
    <p:sldId id="292" r:id="rId15"/>
    <p:sldId id="269" r:id="rId16"/>
    <p:sldId id="280" r:id="rId17"/>
    <p:sldId id="281" r:id="rId18"/>
    <p:sldId id="298" r:id="rId19"/>
  </p:sldIdLst>
  <p:sldSz cx="19010313" cy="10693400"/>
  <p:notesSz cx="7556500" cy="10693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userDrawn="1">
          <p15:clr>
            <a:srgbClr val="A4A3A4"/>
          </p15:clr>
        </p15:guide>
        <p15:guide id="2" pos="612" userDrawn="1">
          <p15:clr>
            <a:srgbClr val="A4A3A4"/>
          </p15:clr>
        </p15:guide>
        <p15:guide id="3" pos="4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F3"/>
    <a:srgbClr val="FFBF00"/>
    <a:srgbClr val="FFFF00"/>
    <a:srgbClr val="AE2F22"/>
    <a:srgbClr val="41576E"/>
    <a:srgbClr val="FF8201"/>
    <a:srgbClr val="FF6600"/>
    <a:srgbClr val="FFA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2" autoAdjust="0"/>
    <p:restoredTop sz="94660"/>
  </p:normalViewPr>
  <p:slideViewPr>
    <p:cSldViewPr>
      <p:cViewPr varScale="1">
        <p:scale>
          <a:sx n="58" d="100"/>
          <a:sy n="58" d="100"/>
        </p:scale>
        <p:origin x="72" y="188"/>
      </p:cViewPr>
      <p:guideLst>
        <p:guide orient="horz" pos="344"/>
        <p:guide pos="612"/>
        <p:guide pos="4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A2BF3456-A29E-41FE-BFB7-B24F24BEE47B}" type="datetimeFigureOut">
              <a:rPr lang="cs-CZ" smtClean="0"/>
              <a:t>29.04.2020</a:t>
            </a:fld>
            <a:endParaRPr lang="cs-CZ"/>
          </a:p>
        </p:txBody>
      </p:sp>
      <p:sp>
        <p:nvSpPr>
          <p:cNvPr id="4" name="Slide Image Placeholder 3"/>
          <p:cNvSpPr>
            <a:spLocks noGrp="1" noRot="1" noChangeAspect="1"/>
          </p:cNvSpPr>
          <p:nvPr>
            <p:ph type="sldImg" idx="2"/>
          </p:nvPr>
        </p:nvSpPr>
        <p:spPr>
          <a:xfrm>
            <a:off x="571500" y="1336675"/>
            <a:ext cx="6413500" cy="360838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755650" y="5146675"/>
            <a:ext cx="6045200" cy="42100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10156825"/>
            <a:ext cx="3275013" cy="53657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4279900" y="10156825"/>
            <a:ext cx="3275013" cy="536575"/>
          </a:xfrm>
          <a:prstGeom prst="rect">
            <a:avLst/>
          </a:prstGeom>
        </p:spPr>
        <p:txBody>
          <a:bodyPr vert="horz" lIns="91440" tIns="45720" rIns="91440" bIns="45720" rtlCol="0" anchor="b"/>
          <a:lstStyle>
            <a:lvl1pPr algn="r">
              <a:defRPr sz="1200"/>
            </a:lvl1pPr>
          </a:lstStyle>
          <a:p>
            <a:fld id="{DD95B543-0236-4AEE-9F15-C7CF1150485F}" type="slidenum">
              <a:rPr lang="cs-CZ" smtClean="0"/>
              <a:t>‹#›</a:t>
            </a:fld>
            <a:endParaRPr lang="cs-CZ"/>
          </a:p>
        </p:txBody>
      </p:sp>
    </p:spTree>
    <p:extLst>
      <p:ext uri="{BB962C8B-B14F-4D97-AF65-F5344CB8AC3E}">
        <p14:creationId xmlns:p14="http://schemas.microsoft.com/office/powerpoint/2010/main"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5"/>
          </p:nvPr>
        </p:nvSpPr>
        <p:spPr/>
        <p:txBody>
          <a:bodyPr/>
          <a:lstStyle/>
          <a:p>
            <a:fld id="{DD95B543-0236-4AEE-9F15-C7CF1150485F}" type="slidenum">
              <a:rPr lang="cs-CZ" smtClean="0"/>
              <a:t>1</a:t>
            </a:fld>
            <a:endParaRPr lang="cs-CZ"/>
          </a:p>
        </p:txBody>
      </p:sp>
    </p:spTree>
    <p:extLst>
      <p:ext uri="{BB962C8B-B14F-4D97-AF65-F5344CB8AC3E}">
        <p14:creationId xmlns:p14="http://schemas.microsoft.com/office/powerpoint/2010/main" val="440733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76289" y="1750055"/>
            <a:ext cx="14257735" cy="3722887"/>
          </a:xfrm>
        </p:spPr>
        <p:txBody>
          <a:bodyPr anchor="b"/>
          <a:lstStyle>
            <a:lvl1pPr algn="ctr">
              <a:defRPr sz="9355"/>
            </a:lvl1pPr>
          </a:lstStyle>
          <a:p>
            <a:r>
              <a:rPr lang="en-US" smtClean="0"/>
              <a:t>Click to edit Master title style</a:t>
            </a:r>
            <a:endParaRPr lang="en-US" dirty="0"/>
          </a:p>
        </p:txBody>
      </p:sp>
      <p:sp>
        <p:nvSpPr>
          <p:cNvPr id="3" name="Subtitle 2"/>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3296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39549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7058" y="2665925"/>
            <a:ext cx="16396395" cy="4448157"/>
          </a:xfrm>
        </p:spPr>
        <p:txBody>
          <a:bodyPr anchor="b"/>
          <a:lstStyle>
            <a:lvl1pPr>
              <a:defRPr sz="9355"/>
            </a:lvl1pPr>
          </a:lstStyle>
          <a:p>
            <a:r>
              <a:rPr lang="en-US" smtClean="0"/>
              <a:t>Click to edit Master title style</a:t>
            </a:r>
            <a:endParaRPr lang="en-US" dirty="0"/>
          </a:p>
        </p:txBody>
      </p:sp>
      <p:sp>
        <p:nvSpPr>
          <p:cNvPr id="3" name="Text Placeholder 2"/>
          <p:cNvSpPr>
            <a:spLocks noGrp="1"/>
          </p:cNvSpPr>
          <p:nvPr>
            <p:ph type="body" idx="1"/>
          </p:nvPr>
        </p:nvSpPr>
        <p:spPr>
          <a:xfrm>
            <a:off x="1297058" y="7156164"/>
            <a:ext cx="16396395" cy="2339180"/>
          </a:xfrm>
        </p:spPr>
        <p:txBody>
          <a:bodyPr/>
          <a:lstStyle>
            <a:lvl1pPr marL="0" indent="0">
              <a:buNone/>
              <a:defRPr sz="3742">
                <a:solidFill>
                  <a:schemeClr val="tx1">
                    <a:tint val="75000"/>
                  </a:schemeClr>
                </a:solidFill>
              </a:defRPr>
            </a:lvl1pPr>
            <a:lvl2pPr marL="712866" indent="0">
              <a:buNone/>
              <a:defRPr sz="3118">
                <a:solidFill>
                  <a:schemeClr val="tx1">
                    <a:tint val="75000"/>
                  </a:schemeClr>
                </a:solidFill>
              </a:defRPr>
            </a:lvl2pPr>
            <a:lvl3pPr marL="1425732" indent="0">
              <a:buNone/>
              <a:defRPr sz="2807">
                <a:solidFill>
                  <a:schemeClr val="tx1">
                    <a:tint val="75000"/>
                  </a:schemeClr>
                </a:solidFill>
              </a:defRPr>
            </a:lvl3pPr>
            <a:lvl4pPr marL="2138599" indent="0">
              <a:buNone/>
              <a:defRPr sz="2495">
                <a:solidFill>
                  <a:schemeClr val="tx1">
                    <a:tint val="75000"/>
                  </a:schemeClr>
                </a:solidFill>
              </a:defRPr>
            </a:lvl4pPr>
            <a:lvl5pPr marL="2851465" indent="0">
              <a:buNone/>
              <a:defRPr sz="2495">
                <a:solidFill>
                  <a:schemeClr val="tx1">
                    <a:tint val="75000"/>
                  </a:schemeClr>
                </a:solidFill>
              </a:defRPr>
            </a:lvl5pPr>
            <a:lvl6pPr marL="3564331" indent="0">
              <a:buNone/>
              <a:defRPr sz="2495">
                <a:solidFill>
                  <a:schemeClr val="tx1">
                    <a:tint val="75000"/>
                  </a:schemeClr>
                </a:solidFill>
              </a:defRPr>
            </a:lvl6pPr>
            <a:lvl7pPr marL="4277197" indent="0">
              <a:buNone/>
              <a:defRPr sz="2495">
                <a:solidFill>
                  <a:schemeClr val="tx1">
                    <a:tint val="75000"/>
                  </a:schemeClr>
                </a:solidFill>
              </a:defRPr>
            </a:lvl7pPr>
            <a:lvl8pPr marL="4990064" indent="0">
              <a:buNone/>
              <a:defRPr sz="2495">
                <a:solidFill>
                  <a:schemeClr val="tx1">
                    <a:tint val="75000"/>
                  </a:schemeClr>
                </a:solidFill>
              </a:defRPr>
            </a:lvl8pPr>
            <a:lvl9pPr marL="5702930" indent="0">
              <a:buNone/>
              <a:defRPr sz="2495">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7231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306959" y="2846623"/>
            <a:ext cx="8079383" cy="678486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9623971" y="2846623"/>
            <a:ext cx="8079383" cy="678486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4/29/2020</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79570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435" y="569326"/>
            <a:ext cx="16396395" cy="206689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smtClean="0"/>
              <a:t>Edit Master text styles</a:t>
            </a:r>
          </a:p>
        </p:txBody>
      </p:sp>
      <p:sp>
        <p:nvSpPr>
          <p:cNvPr id="4" name="Content Placeholder 3"/>
          <p:cNvSpPr>
            <a:spLocks noGrp="1"/>
          </p:cNvSpPr>
          <p:nvPr>
            <p:ph sz="half" idx="2"/>
          </p:nvPr>
        </p:nvSpPr>
        <p:spPr>
          <a:xfrm>
            <a:off x="1309436" y="3906061"/>
            <a:ext cx="8042253" cy="574522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smtClean="0"/>
              <a:t>Edit Master text styles</a:t>
            </a:r>
          </a:p>
        </p:txBody>
      </p:sp>
      <p:sp>
        <p:nvSpPr>
          <p:cNvPr id="6" name="Content Placeholder 5"/>
          <p:cNvSpPr>
            <a:spLocks noGrp="1"/>
          </p:cNvSpPr>
          <p:nvPr>
            <p:ph sz="quarter" idx="4"/>
          </p:nvPr>
        </p:nvSpPr>
        <p:spPr>
          <a:xfrm>
            <a:off x="9623971" y="3906061"/>
            <a:ext cx="8081859" cy="574522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4/29/2020</a:t>
            </a:fld>
            <a:endParaRPr lang="en-US"/>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29077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4/29/2020</a:t>
            </a:fld>
            <a:endParaRPr lang="en-US"/>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90662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4/29/2020</a:t>
            </a:fld>
            <a:endParaRPr lang="en-US"/>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63200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smtClean="0"/>
              <a:t>Click to edit Master title style</a:t>
            </a:r>
            <a:endParaRPr lang="en-US" dirty="0"/>
          </a:p>
        </p:txBody>
      </p:sp>
      <p:sp>
        <p:nvSpPr>
          <p:cNvPr id="3" name="Content Placeholder 2"/>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4/29/2020</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40046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081859" y="1539652"/>
            <a:ext cx="9623971" cy="7599245"/>
          </a:xfrm>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smtClean="0"/>
              <a:t>Click icon to add picture</a:t>
            </a:r>
            <a:endParaRPr lang="en-US"/>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4/29/2020</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78924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30830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569325"/>
            <a:ext cx="4099099" cy="90621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06959" y="569325"/>
            <a:ext cx="12059667" cy="906216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4/29/2020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52863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75000"/>
                  </a:schemeClr>
                </a:solidFill>
              </a:defRPr>
            </a:lvl1pPr>
          </a:lstStyle>
          <a:p>
            <a:fld id="{1D8BD707-D9CF-40AE-B4C6-C98DA3205C09}" type="datetimeFigureOut">
              <a:rPr lang="en-US" smtClean="0"/>
              <a:t>4/29/2020</a:t>
            </a:fld>
            <a:endParaRPr lang="en-US"/>
          </a:p>
        </p:txBody>
      </p:sp>
      <p:sp>
        <p:nvSpPr>
          <p:cNvPr id="5" name="Footer Placeholder 4"/>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75000"/>
                  </a:schemeClr>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7116026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0F95502-65C6-482A-9B40-DDCB8DAA9D75}"/>
              </a:ext>
            </a:extLst>
          </p:cNvPr>
          <p:cNvGrpSpPr/>
          <p:nvPr/>
        </p:nvGrpSpPr>
        <p:grpSpPr>
          <a:xfrm>
            <a:off x="0" y="0"/>
            <a:ext cx="19010313" cy="1112119"/>
            <a:chOff x="-324644" y="2222500"/>
            <a:chExt cx="22261685" cy="1302327"/>
          </a:xfrm>
        </p:grpSpPr>
        <p:sp>
          <p:nvSpPr>
            <p:cNvPr id="2" name="object 2"/>
            <p:cNvSpPr/>
            <p:nvPr/>
          </p:nvSpPr>
          <p:spPr>
            <a:xfrm>
              <a:off x="-324644"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009EF3"/>
            </a:solidFill>
          </p:spPr>
          <p:txBody>
            <a:bodyPr wrap="square" lIns="0" tIns="0" rIns="0" bIns="0" rtlCol="0"/>
            <a:lstStyle/>
            <a:p>
              <a:endParaRPr/>
            </a:p>
          </p:txBody>
        </p:sp>
        <p:sp>
          <p:nvSpPr>
            <p:cNvPr id="3" name="object 3"/>
            <p:cNvSpPr/>
            <p:nvPr/>
          </p:nvSpPr>
          <p:spPr>
            <a:xfrm>
              <a:off x="16363156" y="2222500"/>
              <a:ext cx="5573885" cy="1302327"/>
            </a:xfrm>
            <a:custGeom>
              <a:avLst/>
              <a:gdLst/>
              <a:ahLst/>
              <a:cxnLst/>
              <a:rect l="l" t="t" r="r" b="b"/>
              <a:pathLst>
                <a:path w="1883409" h="440055">
                  <a:moveTo>
                    <a:pt x="0" y="0"/>
                  </a:moveTo>
                  <a:lnTo>
                    <a:pt x="0" y="439737"/>
                  </a:lnTo>
                  <a:lnTo>
                    <a:pt x="1883155" y="439737"/>
                  </a:lnTo>
                  <a:lnTo>
                    <a:pt x="1883155" y="0"/>
                  </a:lnTo>
                  <a:lnTo>
                    <a:pt x="0" y="0"/>
                  </a:lnTo>
                  <a:close/>
                </a:path>
              </a:pathLst>
            </a:custGeom>
            <a:solidFill>
              <a:srgbClr val="FF8200"/>
            </a:solidFill>
          </p:spPr>
          <p:txBody>
            <a:bodyPr wrap="square" lIns="0" tIns="0" rIns="0" bIns="0" rtlCol="0"/>
            <a:lstStyle/>
            <a:p>
              <a:endParaRPr/>
            </a:p>
          </p:txBody>
        </p:sp>
        <p:sp>
          <p:nvSpPr>
            <p:cNvPr id="22" name="object 2">
              <a:extLst>
                <a:ext uri="{FF2B5EF4-FFF2-40B4-BE49-F238E27FC236}">
                  <a16:creationId xmlns:a16="http://schemas.microsoft.com/office/drawing/2014/main" id="{3708B453-DDCE-42C1-9AB9-A8D5DDCA46AD}"/>
                </a:ext>
              </a:extLst>
            </p:cNvPr>
            <p:cNvSpPr/>
            <p:nvPr/>
          </p:nvSpPr>
          <p:spPr>
            <a:xfrm>
              <a:off x="52379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BF00"/>
            </a:solidFill>
          </p:spPr>
          <p:txBody>
            <a:bodyPr wrap="square" lIns="0" tIns="0" rIns="0" bIns="0" rtlCol="0"/>
            <a:lstStyle/>
            <a:p>
              <a:endParaRPr/>
            </a:p>
          </p:txBody>
        </p:sp>
        <p:sp>
          <p:nvSpPr>
            <p:cNvPr id="23" name="object 2">
              <a:extLst>
                <a:ext uri="{FF2B5EF4-FFF2-40B4-BE49-F238E27FC236}">
                  <a16:creationId xmlns:a16="http://schemas.microsoft.com/office/drawing/2014/main" id="{7D360C87-DA57-4F00-96B5-35199AD11657}"/>
                </a:ext>
              </a:extLst>
            </p:cNvPr>
            <p:cNvSpPr/>
            <p:nvPr/>
          </p:nvSpPr>
          <p:spPr>
            <a:xfrm>
              <a:off x="108005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A100"/>
            </a:solidFill>
          </p:spPr>
          <p:txBody>
            <a:bodyPr wrap="square" lIns="0" tIns="0" rIns="0" bIns="0" rtlCol="0"/>
            <a:lstStyle/>
            <a:p>
              <a:endParaRPr/>
            </a:p>
          </p:txBody>
        </p:sp>
      </p:grpSp>
      <p:sp>
        <p:nvSpPr>
          <p:cNvPr id="4" name="object 4"/>
          <p:cNvSpPr txBox="1"/>
          <p:nvPr/>
        </p:nvSpPr>
        <p:spPr>
          <a:xfrm>
            <a:off x="1046956" y="317499"/>
            <a:ext cx="3835570" cy="505267"/>
          </a:xfrm>
          <a:prstGeom prst="rect">
            <a:avLst/>
          </a:prstGeom>
        </p:spPr>
        <p:txBody>
          <a:bodyPr vert="horz" wrap="square" lIns="0" tIns="12700" rIns="0" bIns="0" rtlCol="0">
            <a:spAutoFit/>
          </a:bodyPr>
          <a:lstStyle/>
          <a:p>
            <a:pPr marL="12700">
              <a:spcBef>
                <a:spcPts val="100"/>
              </a:spcBef>
            </a:pPr>
            <a:r>
              <a:rPr lang="en-US" sz="3200" spc="-10" dirty="0" smtClean="0">
                <a:solidFill>
                  <a:srgbClr val="FFFFFF"/>
                </a:solidFill>
                <a:latin typeface="Source Sans Pro Light"/>
                <a:cs typeface="Source Sans Pro Light"/>
              </a:rPr>
              <a:t>3</a:t>
            </a:r>
            <a:r>
              <a:rPr lang="en-US" sz="3200" spc="-10" baseline="30000" dirty="0" smtClean="0">
                <a:solidFill>
                  <a:srgbClr val="FFFFFF"/>
                </a:solidFill>
                <a:latin typeface="Source Sans Pro Light"/>
                <a:cs typeface="Source Sans Pro Light"/>
              </a:rPr>
              <a:t>rd</a:t>
            </a:r>
            <a:r>
              <a:rPr lang="en-US" sz="3200" spc="-10" dirty="0" smtClean="0">
                <a:solidFill>
                  <a:srgbClr val="FFFFFF"/>
                </a:solidFill>
                <a:latin typeface="Source Sans Pro Light"/>
                <a:cs typeface="Source Sans Pro Light"/>
              </a:rPr>
              <a:t> Grade</a:t>
            </a:r>
            <a:endParaRPr sz="3200" dirty="0">
              <a:latin typeface="Source Sans Pro Light"/>
              <a:cs typeface="Source Sans Pro Light"/>
            </a:endParaRPr>
          </a:p>
        </p:txBody>
      </p:sp>
      <p:sp>
        <p:nvSpPr>
          <p:cNvPr id="5" name="object 5"/>
          <p:cNvSpPr txBox="1"/>
          <p:nvPr/>
        </p:nvSpPr>
        <p:spPr>
          <a:xfrm>
            <a:off x="5618956" y="241300"/>
            <a:ext cx="2743200" cy="580928"/>
          </a:xfrm>
          <a:prstGeom prst="rect">
            <a:avLst/>
          </a:prstGeom>
          <a:noFill/>
        </p:spPr>
        <p:txBody>
          <a:bodyPr vert="horz" wrap="square" lIns="0" tIns="87630" rIns="0" bIns="0" rtlCol="0">
            <a:spAutoFit/>
          </a:bodyPr>
          <a:lstStyle/>
          <a:p>
            <a:pPr marL="495300">
              <a:spcBef>
                <a:spcPts val="690"/>
              </a:spcBef>
            </a:pPr>
            <a:r>
              <a:rPr lang="en-US" sz="3200" spc="-10" dirty="0" smtClean="0">
                <a:solidFill>
                  <a:srgbClr val="FFFFFF"/>
                </a:solidFill>
                <a:latin typeface="Source Sans Pro Light"/>
                <a:cs typeface="Source Sans Pro Light"/>
              </a:rPr>
              <a:t>Chapter 25</a:t>
            </a:r>
            <a:endParaRPr sz="3200" dirty="0">
              <a:latin typeface="Source Sans Pro Light"/>
              <a:cs typeface="Source Sans Pro Light"/>
            </a:endParaRPr>
          </a:p>
        </p:txBody>
      </p:sp>
      <p:sp>
        <p:nvSpPr>
          <p:cNvPr id="6" name="object 6"/>
          <p:cNvSpPr txBox="1"/>
          <p:nvPr/>
        </p:nvSpPr>
        <p:spPr>
          <a:xfrm>
            <a:off x="9895423" y="-4922"/>
            <a:ext cx="3806897" cy="1073371"/>
          </a:xfrm>
          <a:prstGeom prst="rect">
            <a:avLst/>
          </a:prstGeom>
          <a:noFill/>
        </p:spPr>
        <p:txBody>
          <a:bodyPr vert="horz" wrap="square" lIns="0" tIns="87630" rIns="0" bIns="0" rtlCol="0">
            <a:spAutoFit/>
          </a:bodyPr>
          <a:lstStyle/>
          <a:p>
            <a:pPr marL="406400">
              <a:spcBef>
                <a:spcPts val="690"/>
              </a:spcBef>
            </a:pPr>
            <a:r>
              <a:rPr lang="en-US" sz="3200" spc="-5" dirty="0" smtClean="0">
                <a:solidFill>
                  <a:srgbClr val="FFFFFF"/>
                </a:solidFill>
                <a:latin typeface="Source Sans Pro Light"/>
                <a:cs typeface="Source Sans Pro Light"/>
              </a:rPr>
              <a:t>Jesus Rises in Splendor</a:t>
            </a:r>
            <a:endParaRPr sz="3200" dirty="0">
              <a:latin typeface="Source Sans Pro Light"/>
              <a:cs typeface="Source Sans Pro Light"/>
            </a:endParaRPr>
          </a:p>
        </p:txBody>
      </p:sp>
      <p:sp>
        <p:nvSpPr>
          <p:cNvPr id="18" name="object 18"/>
          <p:cNvSpPr txBox="1"/>
          <p:nvPr/>
        </p:nvSpPr>
        <p:spPr>
          <a:xfrm>
            <a:off x="742156" y="1993900"/>
            <a:ext cx="16840200" cy="1120820"/>
          </a:xfrm>
          <a:prstGeom prst="rect">
            <a:avLst/>
          </a:prstGeom>
        </p:spPr>
        <p:txBody>
          <a:bodyPr vert="horz" wrap="square" lIns="0" tIns="12700" rIns="0" bIns="0" rtlCol="0">
            <a:spAutoFit/>
          </a:bodyPr>
          <a:lstStyle/>
          <a:p>
            <a:pPr marL="1223010" marR="5080" indent="-1210945" algn="ctr">
              <a:lnSpc>
                <a:spcPct val="100000"/>
              </a:lnSpc>
              <a:spcBef>
                <a:spcPts val="100"/>
              </a:spcBef>
            </a:pPr>
            <a:r>
              <a:rPr lang="en-US" sz="7200" spc="-5" dirty="0" smtClean="0">
                <a:solidFill>
                  <a:srgbClr val="AE2F22"/>
                </a:solidFill>
                <a:latin typeface="Snap ITC" panose="04040A07060A02020202" pitchFamily="82" charset="0"/>
                <a:cs typeface="Source Sans Pro"/>
              </a:rPr>
              <a:t>Jesus Rises in Splendor</a:t>
            </a:r>
            <a:endParaRPr lang="cs-CZ" sz="7200" dirty="0">
              <a:solidFill>
                <a:srgbClr val="AE2F22"/>
              </a:solidFill>
              <a:latin typeface="Snap ITC" panose="04040A07060A02020202" pitchFamily="82" charset="0"/>
              <a:cs typeface="Source Sans Pro"/>
            </a:endParaRPr>
          </a:p>
        </p:txBody>
      </p:sp>
      <p:pic>
        <p:nvPicPr>
          <p:cNvPr id="9" name="Picture 8"/>
          <p:cNvPicPr>
            <a:picLocks noChangeAspect="1"/>
          </p:cNvPicPr>
          <p:nvPr/>
        </p:nvPicPr>
        <p:blipFill>
          <a:blip r:embed="rId3"/>
          <a:stretch>
            <a:fillRect/>
          </a:stretch>
        </p:blipFill>
        <p:spPr>
          <a:xfrm>
            <a:off x="6114256" y="3746500"/>
            <a:ext cx="6096000" cy="56483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3156" y="8775700"/>
            <a:ext cx="16961197" cy="1052277"/>
          </a:xfrm>
        </p:spPr>
        <p:txBody>
          <a:bodyPr>
            <a:noAutofit/>
          </a:bodyPr>
          <a:lstStyle/>
          <a:p>
            <a:pPr marL="0" indent="0" algn="ctr">
              <a:lnSpc>
                <a:spcPct val="120000"/>
              </a:lnSpc>
              <a:buNone/>
            </a:pPr>
            <a:r>
              <a:rPr lang="en-US" sz="4400" dirty="0" smtClean="0">
                <a:latin typeface="Comic Sans MS" panose="030F0702030302020204" pitchFamily="66" charset="0"/>
              </a:rPr>
              <a:t>Jesus saved all people by His death and resurrection.</a:t>
            </a:r>
            <a:endParaRPr lang="en-US" sz="4400" dirty="0">
              <a:latin typeface="Comic Sans MS" panose="030F0702030302020204" pitchFamily="66" charset="0"/>
            </a:endParaRPr>
          </a:p>
        </p:txBody>
      </p:sp>
      <p:pic>
        <p:nvPicPr>
          <p:cNvPr id="4" name="Picture 3"/>
          <p:cNvPicPr>
            <a:picLocks noChangeAspect="1"/>
          </p:cNvPicPr>
          <p:nvPr/>
        </p:nvPicPr>
        <p:blipFill>
          <a:blip r:embed="rId2"/>
          <a:stretch>
            <a:fillRect/>
          </a:stretch>
        </p:blipFill>
        <p:spPr>
          <a:xfrm>
            <a:off x="0" y="393700"/>
            <a:ext cx="12505981" cy="1219200"/>
          </a:xfrm>
          <a:prstGeom prst="rect">
            <a:avLst/>
          </a:prstGeom>
        </p:spPr>
      </p:pic>
      <p:sp>
        <p:nvSpPr>
          <p:cNvPr id="5" name="object 4"/>
          <p:cNvSpPr txBox="1"/>
          <p:nvPr/>
        </p:nvSpPr>
        <p:spPr>
          <a:xfrm>
            <a:off x="665956" y="627556"/>
            <a:ext cx="9601200" cy="751488"/>
          </a:xfrm>
          <a:prstGeom prst="rect">
            <a:avLst/>
          </a:prstGeom>
        </p:spPr>
        <p:txBody>
          <a:bodyPr vert="horz" wrap="square" lIns="0" tIns="12700" rIns="0" bIns="0" rtlCol="0">
            <a:spAutoFit/>
          </a:bodyPr>
          <a:lstStyle/>
          <a:p>
            <a:pPr marL="12700">
              <a:lnSpc>
                <a:spcPct val="100000"/>
              </a:lnSpc>
              <a:spcBef>
                <a:spcPts val="100"/>
              </a:spcBef>
            </a:pPr>
            <a:r>
              <a:rPr lang="en-US" sz="4800" dirty="0" smtClean="0">
                <a:solidFill>
                  <a:srgbClr val="FFFFFF"/>
                </a:solidFill>
                <a:latin typeface="Snap ITC" panose="04040A07060A02020202" pitchFamily="82" charset="0"/>
                <a:cs typeface="Source Sans Pro Light"/>
              </a:rPr>
              <a:t>Lesson 1 – He Is Risen!</a:t>
            </a:r>
            <a:endParaRPr lang="en-US" sz="4800" dirty="0">
              <a:latin typeface="Snap ITC" panose="04040A07060A02020202" pitchFamily="82" charset="0"/>
              <a:cs typeface="Source Sans Pro Light"/>
            </a:endParaRPr>
          </a:p>
        </p:txBody>
      </p:sp>
      <p:pic>
        <p:nvPicPr>
          <p:cNvPr id="2" name="Picture 1"/>
          <p:cNvPicPr>
            <a:picLocks noChangeAspect="1"/>
          </p:cNvPicPr>
          <p:nvPr/>
        </p:nvPicPr>
        <p:blipFill>
          <a:blip r:embed="rId3"/>
          <a:stretch>
            <a:fillRect/>
          </a:stretch>
        </p:blipFill>
        <p:spPr>
          <a:xfrm>
            <a:off x="7371556" y="2141537"/>
            <a:ext cx="4762500" cy="61055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00095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9900"/>
            <a:ext cx="19010313" cy="990600"/>
          </a:xfrm>
          <a:prstGeom prst="rect">
            <a:avLst/>
          </a:prstGeom>
          <a:solidFill>
            <a:srgbClr val="009EF3"/>
          </a:solidFill>
          <a:ln>
            <a:solidFill>
              <a:srgbClr val="009E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94556" y="622300"/>
            <a:ext cx="16961197" cy="1052277"/>
          </a:xfrm>
        </p:spPr>
        <p:txBody>
          <a:bodyPr/>
          <a:lstStyle/>
          <a:p>
            <a:pPr marL="0" indent="0" algn="ctr">
              <a:buNone/>
            </a:pPr>
            <a:r>
              <a:rPr lang="en-US" dirty="0" smtClean="0">
                <a:solidFill>
                  <a:schemeClr val="bg1"/>
                </a:solidFill>
                <a:latin typeface="Comic Sans MS" panose="030F0702030302020204" pitchFamily="66" charset="0"/>
              </a:rPr>
              <a:t>Events of the Paschal Triduum</a:t>
            </a:r>
            <a:endParaRPr lang="en-US" dirty="0">
              <a:latin typeface="Comic Sans MS" panose="030F0702030302020204" pitchFamily="66" charset="0"/>
            </a:endParaRPr>
          </a:p>
        </p:txBody>
      </p:sp>
      <p:sp>
        <p:nvSpPr>
          <p:cNvPr id="5" name="TextBox 4"/>
          <p:cNvSpPr txBox="1"/>
          <p:nvPr/>
        </p:nvSpPr>
        <p:spPr>
          <a:xfrm>
            <a:off x="1427956" y="6489700"/>
            <a:ext cx="2438400" cy="553998"/>
          </a:xfrm>
          <a:prstGeom prst="rect">
            <a:avLst/>
          </a:prstGeom>
          <a:noFill/>
        </p:spPr>
        <p:txBody>
          <a:bodyPr wrap="square" rtlCol="0">
            <a:spAutoFit/>
          </a:bodyPr>
          <a:lstStyle/>
          <a:p>
            <a:r>
              <a:rPr lang="en-US" sz="3000" dirty="0" smtClean="0">
                <a:latin typeface="Comic Sans MS" panose="030F0702030302020204" pitchFamily="66" charset="0"/>
              </a:rPr>
              <a:t>Last Supper</a:t>
            </a:r>
            <a:endParaRPr lang="en-US" sz="3000" dirty="0">
              <a:latin typeface="Comic Sans MS" panose="030F0702030302020204" pitchFamily="66" charset="0"/>
            </a:endParaRPr>
          </a:p>
        </p:txBody>
      </p:sp>
      <p:cxnSp>
        <p:nvCxnSpPr>
          <p:cNvPr id="12" name="Straight Connector 11"/>
          <p:cNvCxnSpPr/>
          <p:nvPr/>
        </p:nvCxnSpPr>
        <p:spPr>
          <a:xfrm flipV="1">
            <a:off x="894556" y="5956300"/>
            <a:ext cx="17297400" cy="76200"/>
          </a:xfrm>
          <a:prstGeom prst="line">
            <a:avLst/>
          </a:prstGeom>
          <a:ln w="76200">
            <a:solidFill>
              <a:srgbClr val="009EF3"/>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637690" y="6489698"/>
            <a:ext cx="2743200" cy="1015663"/>
          </a:xfrm>
          <a:prstGeom prst="rect">
            <a:avLst/>
          </a:prstGeom>
          <a:noFill/>
        </p:spPr>
        <p:txBody>
          <a:bodyPr wrap="square" rtlCol="0">
            <a:spAutoFit/>
          </a:bodyPr>
          <a:lstStyle/>
          <a:p>
            <a:pPr algn="ctr"/>
            <a:r>
              <a:rPr lang="en-US" sz="3000" dirty="0" smtClean="0">
                <a:latin typeface="Comic Sans MS" panose="030F0702030302020204" pitchFamily="66" charset="0"/>
              </a:rPr>
              <a:t>Jesus Carries His Cross</a:t>
            </a:r>
            <a:endParaRPr lang="en-US" sz="3000" dirty="0">
              <a:latin typeface="Comic Sans MS" panose="030F0702030302020204" pitchFamily="66" charset="0"/>
            </a:endParaRPr>
          </a:p>
        </p:txBody>
      </p:sp>
      <p:sp>
        <p:nvSpPr>
          <p:cNvPr id="14" name="TextBox 13"/>
          <p:cNvSpPr txBox="1"/>
          <p:nvPr/>
        </p:nvSpPr>
        <p:spPr>
          <a:xfrm>
            <a:off x="8075522" y="6489697"/>
            <a:ext cx="2599263" cy="1015663"/>
          </a:xfrm>
          <a:prstGeom prst="rect">
            <a:avLst/>
          </a:prstGeom>
          <a:noFill/>
        </p:spPr>
        <p:txBody>
          <a:bodyPr wrap="square" rtlCol="0">
            <a:spAutoFit/>
          </a:bodyPr>
          <a:lstStyle/>
          <a:p>
            <a:pPr algn="ctr"/>
            <a:r>
              <a:rPr lang="en-US" sz="3000" dirty="0" smtClean="0">
                <a:latin typeface="Comic Sans MS" panose="030F0702030302020204" pitchFamily="66" charset="0"/>
              </a:rPr>
              <a:t>Jesus Dies</a:t>
            </a:r>
          </a:p>
          <a:p>
            <a:pPr algn="ctr"/>
            <a:r>
              <a:rPr lang="en-US" sz="3000" dirty="0" smtClean="0">
                <a:latin typeface="Comic Sans MS" panose="030F0702030302020204" pitchFamily="66" charset="0"/>
              </a:rPr>
              <a:t>On the Cross</a:t>
            </a:r>
            <a:endParaRPr lang="en-US" sz="3000" dirty="0">
              <a:latin typeface="Comic Sans MS" panose="030F0702030302020204" pitchFamily="66" charset="0"/>
            </a:endParaRPr>
          </a:p>
        </p:txBody>
      </p:sp>
      <p:sp>
        <p:nvSpPr>
          <p:cNvPr id="15" name="TextBox 14"/>
          <p:cNvSpPr txBox="1"/>
          <p:nvPr/>
        </p:nvSpPr>
        <p:spPr>
          <a:xfrm>
            <a:off x="11410156" y="6489697"/>
            <a:ext cx="2438400" cy="1015663"/>
          </a:xfrm>
          <a:prstGeom prst="rect">
            <a:avLst/>
          </a:prstGeom>
          <a:noFill/>
        </p:spPr>
        <p:txBody>
          <a:bodyPr wrap="square" rtlCol="0">
            <a:spAutoFit/>
          </a:bodyPr>
          <a:lstStyle/>
          <a:p>
            <a:pPr algn="ctr"/>
            <a:r>
              <a:rPr lang="en-US" sz="3000" dirty="0" smtClean="0">
                <a:latin typeface="Comic Sans MS" panose="030F0702030302020204" pitchFamily="66" charset="0"/>
              </a:rPr>
              <a:t>Jesus is Buried</a:t>
            </a:r>
            <a:endParaRPr lang="en-US" sz="3000" dirty="0">
              <a:latin typeface="Comic Sans MS" panose="030F0702030302020204" pitchFamily="66" charset="0"/>
            </a:endParaRPr>
          </a:p>
        </p:txBody>
      </p:sp>
      <p:sp>
        <p:nvSpPr>
          <p:cNvPr id="16" name="TextBox 15"/>
          <p:cNvSpPr txBox="1"/>
          <p:nvPr/>
        </p:nvSpPr>
        <p:spPr>
          <a:xfrm>
            <a:off x="14609069" y="6455575"/>
            <a:ext cx="2617429" cy="1477328"/>
          </a:xfrm>
          <a:prstGeom prst="rect">
            <a:avLst/>
          </a:prstGeom>
          <a:noFill/>
        </p:spPr>
        <p:txBody>
          <a:bodyPr wrap="square" rtlCol="0">
            <a:spAutoFit/>
          </a:bodyPr>
          <a:lstStyle/>
          <a:p>
            <a:pPr algn="ctr"/>
            <a:r>
              <a:rPr lang="en-US" sz="3000" dirty="0" smtClean="0">
                <a:latin typeface="Comic Sans MS" panose="030F0702030302020204" pitchFamily="66" charset="0"/>
              </a:rPr>
              <a:t>The Resurrection of Jesus</a:t>
            </a:r>
            <a:endParaRPr lang="en-US" sz="3000" dirty="0">
              <a:latin typeface="Comic Sans MS" panose="030F0702030302020204" pitchFamily="66" charset="0"/>
            </a:endParaRPr>
          </a:p>
        </p:txBody>
      </p:sp>
      <p:cxnSp>
        <p:nvCxnSpPr>
          <p:cNvPr id="18" name="Straight Connector 17"/>
          <p:cNvCxnSpPr/>
          <p:nvPr/>
        </p:nvCxnSpPr>
        <p:spPr>
          <a:xfrm>
            <a:off x="2570956" y="5651500"/>
            <a:ext cx="0" cy="68580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19" name="Straight Connector 18"/>
          <p:cNvCxnSpPr/>
          <p:nvPr/>
        </p:nvCxnSpPr>
        <p:spPr>
          <a:xfrm>
            <a:off x="6017906" y="5613400"/>
            <a:ext cx="0" cy="68580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20" name="Straight Connector 19"/>
          <p:cNvCxnSpPr/>
          <p:nvPr/>
        </p:nvCxnSpPr>
        <p:spPr>
          <a:xfrm>
            <a:off x="9276556" y="5613400"/>
            <a:ext cx="0" cy="68580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21" name="Straight Connector 20"/>
          <p:cNvCxnSpPr/>
          <p:nvPr/>
        </p:nvCxnSpPr>
        <p:spPr>
          <a:xfrm>
            <a:off x="12629356" y="5613400"/>
            <a:ext cx="0" cy="685800"/>
          </a:xfrm>
          <a:prstGeom prst="line">
            <a:avLst/>
          </a:prstGeom>
          <a:ln w="57150"/>
        </p:spPr>
        <p:style>
          <a:lnRef idx="1">
            <a:schemeClr val="accent2"/>
          </a:lnRef>
          <a:fillRef idx="0">
            <a:schemeClr val="accent2"/>
          </a:fillRef>
          <a:effectRef idx="0">
            <a:schemeClr val="accent2"/>
          </a:effectRef>
          <a:fontRef idx="minor">
            <a:schemeClr val="tx1"/>
          </a:fontRef>
        </p:style>
      </p:cxnSp>
      <p:cxnSp>
        <p:nvCxnSpPr>
          <p:cNvPr id="22" name="Straight Connector 21"/>
          <p:cNvCxnSpPr/>
          <p:nvPr/>
        </p:nvCxnSpPr>
        <p:spPr>
          <a:xfrm>
            <a:off x="15917783" y="5613400"/>
            <a:ext cx="0" cy="685800"/>
          </a:xfrm>
          <a:prstGeom prst="line">
            <a:avLst/>
          </a:prstGeom>
          <a:ln w="57150"/>
        </p:spPr>
        <p:style>
          <a:lnRef idx="1">
            <a:schemeClr val="accent2"/>
          </a:lnRef>
          <a:fillRef idx="0">
            <a:schemeClr val="accent2"/>
          </a:fillRef>
          <a:effectRef idx="0">
            <a:schemeClr val="accent2"/>
          </a:effectRef>
          <a:fontRef idx="minor">
            <a:schemeClr val="tx1"/>
          </a:fontRef>
        </p:style>
      </p:cxnSp>
      <p:sp>
        <p:nvSpPr>
          <p:cNvPr id="24" name="Left Brace 23"/>
          <p:cNvSpPr/>
          <p:nvPr/>
        </p:nvSpPr>
        <p:spPr>
          <a:xfrm rot="16200000">
            <a:off x="2023921" y="6602734"/>
            <a:ext cx="762000" cy="2590800"/>
          </a:xfrm>
          <a:prstGeom prst="leftBrace">
            <a:avLst>
              <a:gd name="adj1" fmla="val 10844"/>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TextBox 24"/>
          <p:cNvSpPr txBox="1"/>
          <p:nvPr/>
        </p:nvSpPr>
        <p:spPr>
          <a:xfrm>
            <a:off x="1231060" y="8360174"/>
            <a:ext cx="2438400" cy="461665"/>
          </a:xfrm>
          <a:prstGeom prst="rect">
            <a:avLst/>
          </a:prstGeom>
          <a:noFill/>
        </p:spPr>
        <p:txBody>
          <a:bodyPr wrap="square" rtlCol="0">
            <a:spAutoFit/>
          </a:bodyPr>
          <a:lstStyle/>
          <a:p>
            <a:r>
              <a:rPr lang="en-US" sz="2400" i="1" dirty="0" smtClean="0">
                <a:latin typeface="Comic Sans MS" panose="030F0702030302020204" pitchFamily="66" charset="0"/>
              </a:rPr>
              <a:t>Holy Thursday</a:t>
            </a:r>
            <a:endParaRPr lang="en-US" sz="2400" i="1" dirty="0">
              <a:latin typeface="Comic Sans MS" panose="030F0702030302020204" pitchFamily="66" charset="0"/>
            </a:endParaRPr>
          </a:p>
        </p:txBody>
      </p:sp>
      <p:sp>
        <p:nvSpPr>
          <p:cNvPr id="26" name="Left Brace 25"/>
          <p:cNvSpPr/>
          <p:nvPr/>
        </p:nvSpPr>
        <p:spPr>
          <a:xfrm rot="16200000">
            <a:off x="8728527" y="3669034"/>
            <a:ext cx="762000" cy="8458200"/>
          </a:xfrm>
          <a:prstGeom prst="leftBrace">
            <a:avLst>
              <a:gd name="adj1" fmla="val 10844"/>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TextBox 26"/>
          <p:cNvSpPr txBox="1"/>
          <p:nvPr/>
        </p:nvSpPr>
        <p:spPr>
          <a:xfrm>
            <a:off x="7929170" y="8360174"/>
            <a:ext cx="2438400" cy="461665"/>
          </a:xfrm>
          <a:prstGeom prst="rect">
            <a:avLst/>
          </a:prstGeom>
          <a:noFill/>
        </p:spPr>
        <p:txBody>
          <a:bodyPr wrap="square" rtlCol="0">
            <a:spAutoFit/>
          </a:bodyPr>
          <a:lstStyle/>
          <a:p>
            <a:pPr algn="ctr"/>
            <a:r>
              <a:rPr lang="en-US" sz="2400" i="1" dirty="0" smtClean="0">
                <a:latin typeface="Comic Sans MS" panose="030F0702030302020204" pitchFamily="66" charset="0"/>
              </a:rPr>
              <a:t>Good Friday</a:t>
            </a:r>
            <a:endParaRPr lang="en-US" sz="2400" i="1" dirty="0">
              <a:latin typeface="Comic Sans MS" panose="030F0702030302020204" pitchFamily="66" charset="0"/>
            </a:endParaRPr>
          </a:p>
        </p:txBody>
      </p:sp>
      <p:sp>
        <p:nvSpPr>
          <p:cNvPr id="28" name="Left Brace 27"/>
          <p:cNvSpPr/>
          <p:nvPr/>
        </p:nvSpPr>
        <p:spPr>
          <a:xfrm rot="16200000">
            <a:off x="15523469" y="6602735"/>
            <a:ext cx="762000" cy="2590800"/>
          </a:xfrm>
          <a:prstGeom prst="leftBrace">
            <a:avLst>
              <a:gd name="adj1" fmla="val 10844"/>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TextBox 28"/>
          <p:cNvSpPr txBox="1"/>
          <p:nvPr/>
        </p:nvSpPr>
        <p:spPr>
          <a:xfrm>
            <a:off x="14698583" y="8360173"/>
            <a:ext cx="2438400" cy="461665"/>
          </a:xfrm>
          <a:prstGeom prst="rect">
            <a:avLst/>
          </a:prstGeom>
          <a:noFill/>
        </p:spPr>
        <p:txBody>
          <a:bodyPr wrap="square" rtlCol="0">
            <a:spAutoFit/>
          </a:bodyPr>
          <a:lstStyle/>
          <a:p>
            <a:pPr algn="ctr"/>
            <a:r>
              <a:rPr lang="en-US" sz="2400" i="1" dirty="0" smtClean="0">
                <a:latin typeface="Comic Sans MS" panose="030F0702030302020204" pitchFamily="66" charset="0"/>
              </a:rPr>
              <a:t>Easter Sunday</a:t>
            </a:r>
            <a:endParaRPr lang="en-US" sz="2400" i="1" dirty="0">
              <a:latin typeface="Comic Sans MS" panose="030F0702030302020204" pitchFamily="66" charset="0"/>
            </a:endParaRPr>
          </a:p>
        </p:txBody>
      </p:sp>
      <p:pic>
        <p:nvPicPr>
          <p:cNvPr id="30" name="Picture 29"/>
          <p:cNvPicPr>
            <a:picLocks noChangeAspect="1"/>
          </p:cNvPicPr>
          <p:nvPr/>
        </p:nvPicPr>
        <p:blipFill>
          <a:blip r:embed="rId2"/>
          <a:stretch>
            <a:fillRect/>
          </a:stretch>
        </p:blipFill>
        <p:spPr>
          <a:xfrm>
            <a:off x="14609069" y="2375844"/>
            <a:ext cx="2488328" cy="2948669"/>
          </a:xfrm>
          <a:prstGeom prst="rect">
            <a:avLst/>
          </a:prstGeom>
        </p:spPr>
      </p:pic>
      <p:pic>
        <p:nvPicPr>
          <p:cNvPr id="31" name="Picture 30"/>
          <p:cNvPicPr>
            <a:picLocks noChangeAspect="1"/>
          </p:cNvPicPr>
          <p:nvPr/>
        </p:nvPicPr>
        <p:blipFill>
          <a:blip r:embed="rId3"/>
          <a:stretch>
            <a:fillRect/>
          </a:stretch>
        </p:blipFill>
        <p:spPr>
          <a:xfrm>
            <a:off x="11562556" y="2751335"/>
            <a:ext cx="2003676" cy="2671568"/>
          </a:xfrm>
          <a:prstGeom prst="rect">
            <a:avLst/>
          </a:prstGeom>
        </p:spPr>
      </p:pic>
      <p:pic>
        <p:nvPicPr>
          <p:cNvPr id="32" name="Picture 31"/>
          <p:cNvPicPr>
            <a:picLocks noChangeAspect="1"/>
          </p:cNvPicPr>
          <p:nvPr/>
        </p:nvPicPr>
        <p:blipFill rotWithShape="1">
          <a:blip r:embed="rId4"/>
          <a:srcRect l="39593" r="27886"/>
          <a:stretch/>
        </p:blipFill>
        <p:spPr>
          <a:xfrm>
            <a:off x="8324055" y="2721437"/>
            <a:ext cx="1905001" cy="2752725"/>
          </a:xfrm>
          <a:prstGeom prst="rect">
            <a:avLst/>
          </a:prstGeom>
        </p:spPr>
      </p:pic>
      <p:pic>
        <p:nvPicPr>
          <p:cNvPr id="33" name="Picture 32"/>
          <p:cNvPicPr>
            <a:picLocks noChangeAspect="1"/>
          </p:cNvPicPr>
          <p:nvPr/>
        </p:nvPicPr>
        <p:blipFill>
          <a:blip r:embed="rId5"/>
          <a:stretch>
            <a:fillRect/>
          </a:stretch>
        </p:blipFill>
        <p:spPr>
          <a:xfrm>
            <a:off x="1143111" y="2505113"/>
            <a:ext cx="2855690" cy="2879687"/>
          </a:xfrm>
          <a:prstGeom prst="rect">
            <a:avLst/>
          </a:prstGeom>
        </p:spPr>
      </p:pic>
      <p:pic>
        <p:nvPicPr>
          <p:cNvPr id="34" name="Picture 33"/>
          <p:cNvPicPr>
            <a:picLocks noChangeAspect="1"/>
          </p:cNvPicPr>
          <p:nvPr/>
        </p:nvPicPr>
        <p:blipFill>
          <a:blip r:embed="rId6"/>
          <a:stretch>
            <a:fillRect/>
          </a:stretch>
        </p:blipFill>
        <p:spPr>
          <a:xfrm>
            <a:off x="4579296" y="2794788"/>
            <a:ext cx="3066833" cy="2395537"/>
          </a:xfrm>
          <a:prstGeom prst="rect">
            <a:avLst/>
          </a:prstGeom>
        </p:spPr>
      </p:pic>
    </p:spTree>
    <p:extLst>
      <p:ext uri="{BB962C8B-B14F-4D97-AF65-F5344CB8AC3E}">
        <p14:creationId xmlns:p14="http://schemas.microsoft.com/office/powerpoint/2010/main" val="9248875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9900"/>
            <a:ext cx="19010313" cy="990600"/>
          </a:xfrm>
          <a:prstGeom prst="rect">
            <a:avLst/>
          </a:prstGeom>
          <a:solidFill>
            <a:srgbClr val="009EF3"/>
          </a:solidFill>
          <a:ln>
            <a:solidFill>
              <a:srgbClr val="009E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94556" y="622300"/>
            <a:ext cx="16961197" cy="1052277"/>
          </a:xfrm>
        </p:spPr>
        <p:txBody>
          <a:bodyPr/>
          <a:lstStyle/>
          <a:p>
            <a:pPr marL="0" indent="0" algn="ctr">
              <a:buNone/>
            </a:pPr>
            <a:r>
              <a:rPr lang="en-US" dirty="0" smtClean="0">
                <a:solidFill>
                  <a:schemeClr val="bg1"/>
                </a:solidFill>
                <a:latin typeface="Comic Sans MS" panose="030F0702030302020204" pitchFamily="66" charset="0"/>
              </a:rPr>
              <a:t>Jesus saved every soul through His death and Resurrection</a:t>
            </a:r>
            <a:endParaRPr lang="en-US" dirty="0">
              <a:latin typeface="Comic Sans MS" panose="030F0702030302020204" pitchFamily="66" charset="0"/>
            </a:endParaRPr>
          </a:p>
        </p:txBody>
      </p:sp>
      <p:sp>
        <p:nvSpPr>
          <p:cNvPr id="6" name="TextBox 5"/>
          <p:cNvSpPr txBox="1"/>
          <p:nvPr/>
        </p:nvSpPr>
        <p:spPr>
          <a:xfrm>
            <a:off x="1199356" y="2070100"/>
            <a:ext cx="16656397" cy="6863417"/>
          </a:xfrm>
          <a:prstGeom prst="rect">
            <a:avLst/>
          </a:prstGeom>
          <a:noFill/>
        </p:spPr>
        <p:txBody>
          <a:bodyPr wrap="square" rtlCol="0">
            <a:spAutoFit/>
          </a:bodyPr>
          <a:lstStyle/>
          <a:p>
            <a:r>
              <a:rPr lang="en-US" sz="4000" dirty="0" smtClean="0">
                <a:latin typeface="Comic Sans MS" panose="030F0702030302020204" pitchFamily="66" charset="0"/>
              </a:rPr>
              <a:t>Jesus’ death on th</a:t>
            </a:r>
            <a:r>
              <a:rPr lang="en-US" sz="4000" dirty="0" smtClean="0">
                <a:latin typeface="Comic Sans MS" panose="030F0702030302020204" pitchFamily="66" charset="0"/>
              </a:rPr>
              <a:t>e cross was a battle between good (love) and evil (sin). </a:t>
            </a:r>
          </a:p>
          <a:p>
            <a:endParaRPr lang="en-US" sz="4000" dirty="0">
              <a:latin typeface="Comic Sans MS" panose="030F0702030302020204" pitchFamily="66" charset="0"/>
            </a:endParaRPr>
          </a:p>
          <a:p>
            <a:r>
              <a:rPr lang="en-US" sz="4000" dirty="0" smtClean="0">
                <a:latin typeface="Comic Sans MS" panose="030F0702030302020204" pitchFamily="66" charset="0"/>
              </a:rPr>
              <a:t>When Jesus died on the cross, Satan thought that he had won the battle and destroyed good forever.</a:t>
            </a:r>
          </a:p>
          <a:p>
            <a:endParaRPr lang="en-US" sz="4000" dirty="0">
              <a:latin typeface="Comic Sans MS" panose="030F0702030302020204" pitchFamily="66" charset="0"/>
            </a:endParaRPr>
          </a:p>
          <a:p>
            <a:r>
              <a:rPr lang="en-US" sz="4000" dirty="0" smtClean="0">
                <a:latin typeface="Comic Sans MS" panose="030F0702030302020204" pitchFamily="66" charset="0"/>
              </a:rPr>
              <a:t>HE WAS WRONG!!!</a:t>
            </a:r>
          </a:p>
          <a:p>
            <a:endParaRPr lang="en-US" sz="4000" dirty="0">
              <a:latin typeface="Comic Sans MS" panose="030F0702030302020204" pitchFamily="66" charset="0"/>
            </a:endParaRPr>
          </a:p>
          <a:p>
            <a:r>
              <a:rPr lang="en-US" sz="4000" dirty="0" smtClean="0">
                <a:latin typeface="Comic Sans MS" panose="030F0702030302020204" pitchFamily="66" charset="0"/>
              </a:rPr>
              <a:t>Easter Sunday proves that the love of Jesus and His love for us is more powerful than any sin.</a:t>
            </a:r>
            <a:endParaRPr lang="en-US" sz="4000" dirty="0" smtClean="0">
              <a:latin typeface="Comic Sans MS" panose="030F0702030302020204" pitchFamily="66" charset="0"/>
            </a:endParaRPr>
          </a:p>
          <a:p>
            <a:endParaRPr lang="en-US" sz="4000" dirty="0">
              <a:solidFill>
                <a:srgbClr val="009EF3"/>
              </a:solidFill>
              <a:latin typeface="Comic Sans MS" panose="030F0702030302020204" pitchFamily="66" charset="0"/>
            </a:endParaRPr>
          </a:p>
        </p:txBody>
      </p:sp>
    </p:spTree>
    <p:extLst>
      <p:ext uri="{BB962C8B-B14F-4D97-AF65-F5344CB8AC3E}">
        <p14:creationId xmlns:p14="http://schemas.microsoft.com/office/powerpoint/2010/main" val="31391529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9900"/>
            <a:ext cx="19010313" cy="990600"/>
          </a:xfrm>
          <a:prstGeom prst="rect">
            <a:avLst/>
          </a:prstGeom>
          <a:solidFill>
            <a:srgbClr val="009EF3"/>
          </a:solidFill>
          <a:ln>
            <a:solidFill>
              <a:srgbClr val="009E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94556" y="622300"/>
            <a:ext cx="16961197" cy="1052277"/>
          </a:xfrm>
        </p:spPr>
        <p:txBody>
          <a:bodyPr/>
          <a:lstStyle/>
          <a:p>
            <a:pPr marL="0" indent="0" algn="ctr">
              <a:buNone/>
            </a:pPr>
            <a:r>
              <a:rPr lang="en-US" dirty="0" smtClean="0">
                <a:solidFill>
                  <a:schemeClr val="bg1"/>
                </a:solidFill>
                <a:latin typeface="Comic Sans MS" panose="030F0702030302020204" pitchFamily="66" charset="0"/>
              </a:rPr>
              <a:t>Jesus saved every soul through His death and Resurrection</a:t>
            </a:r>
            <a:endParaRPr lang="en-US" dirty="0">
              <a:latin typeface="Comic Sans MS" panose="030F0702030302020204" pitchFamily="66" charset="0"/>
            </a:endParaRPr>
          </a:p>
        </p:txBody>
      </p:sp>
      <p:sp>
        <p:nvSpPr>
          <p:cNvPr id="6" name="TextBox 5"/>
          <p:cNvSpPr txBox="1"/>
          <p:nvPr/>
        </p:nvSpPr>
        <p:spPr>
          <a:xfrm>
            <a:off x="1199356" y="2070100"/>
            <a:ext cx="16656397" cy="6863417"/>
          </a:xfrm>
          <a:prstGeom prst="rect">
            <a:avLst/>
          </a:prstGeom>
          <a:noFill/>
        </p:spPr>
        <p:txBody>
          <a:bodyPr wrap="square" rtlCol="0">
            <a:spAutoFit/>
          </a:bodyPr>
          <a:lstStyle/>
          <a:p>
            <a:r>
              <a:rPr lang="en-US" sz="4000" dirty="0" smtClean="0">
                <a:latin typeface="Comic Sans MS" panose="030F0702030302020204" pitchFamily="66" charset="0"/>
              </a:rPr>
              <a:t>On Easter Sunday, Jesus’ body AND soul came to life again.</a:t>
            </a:r>
          </a:p>
          <a:p>
            <a:endParaRPr lang="en-US" sz="4000" dirty="0">
              <a:latin typeface="Comic Sans MS" panose="030F0702030302020204" pitchFamily="66" charset="0"/>
            </a:endParaRPr>
          </a:p>
          <a:p>
            <a:r>
              <a:rPr lang="en-US" sz="4000" dirty="0" smtClean="0">
                <a:latin typeface="Comic Sans MS" panose="030F0702030302020204" pitchFamily="66" charset="0"/>
              </a:rPr>
              <a:t>His suffering and death on the cross were the punishment we deserve for our sin.</a:t>
            </a:r>
          </a:p>
          <a:p>
            <a:endParaRPr lang="en-US" sz="4000" dirty="0">
              <a:latin typeface="Comic Sans MS" panose="030F0702030302020204" pitchFamily="66" charset="0"/>
            </a:endParaRPr>
          </a:p>
          <a:p>
            <a:r>
              <a:rPr lang="en-US" sz="4000" dirty="0" smtClean="0">
                <a:latin typeface="Comic Sans MS" panose="030F0702030302020204" pitchFamily="66" charset="0"/>
              </a:rPr>
              <a:t>He took on our punishment and defeated death to show us the way to eternal life.</a:t>
            </a:r>
          </a:p>
          <a:p>
            <a:endParaRPr lang="en-US" sz="4000" dirty="0">
              <a:latin typeface="Comic Sans MS" panose="030F0702030302020204" pitchFamily="66" charset="0"/>
            </a:endParaRPr>
          </a:p>
          <a:p>
            <a:r>
              <a:rPr lang="en-US" sz="4000" dirty="0" smtClean="0">
                <a:latin typeface="Comic Sans MS" panose="030F0702030302020204" pitchFamily="66" charset="0"/>
              </a:rPr>
              <a:t>This is a BIG DEAL! So every Sunday is like a little celebration of the day Jesus conquered evil-Easter.</a:t>
            </a:r>
            <a:endParaRPr lang="en-US" sz="4000" dirty="0" smtClean="0">
              <a:latin typeface="Comic Sans MS" panose="030F0702030302020204" pitchFamily="66" charset="0"/>
            </a:endParaRPr>
          </a:p>
          <a:p>
            <a:endParaRPr lang="en-US" sz="4000" dirty="0">
              <a:solidFill>
                <a:srgbClr val="009EF3"/>
              </a:solidFill>
              <a:latin typeface="Comic Sans MS" panose="030F0702030302020204" pitchFamily="66" charset="0"/>
            </a:endParaRPr>
          </a:p>
        </p:txBody>
      </p:sp>
    </p:spTree>
    <p:extLst>
      <p:ext uri="{BB962C8B-B14F-4D97-AF65-F5344CB8AC3E}">
        <p14:creationId xmlns:p14="http://schemas.microsoft.com/office/powerpoint/2010/main" val="723300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9900"/>
            <a:ext cx="19010313" cy="990600"/>
          </a:xfrm>
          <a:prstGeom prst="rect">
            <a:avLst/>
          </a:prstGeom>
          <a:solidFill>
            <a:srgbClr val="009EF3"/>
          </a:solidFill>
          <a:ln>
            <a:solidFill>
              <a:srgbClr val="009E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94556" y="622300"/>
            <a:ext cx="16961197" cy="1052277"/>
          </a:xfrm>
        </p:spPr>
        <p:txBody>
          <a:bodyPr>
            <a:normAutofit fontScale="92500"/>
          </a:bodyPr>
          <a:lstStyle/>
          <a:p>
            <a:pPr marL="0" indent="0" algn="ctr">
              <a:buNone/>
            </a:pPr>
            <a:r>
              <a:rPr lang="en-US" dirty="0" smtClean="0">
                <a:solidFill>
                  <a:schemeClr val="bg1"/>
                </a:solidFill>
                <a:latin typeface="Comic Sans MS" panose="030F0702030302020204" pitchFamily="66" charset="0"/>
              </a:rPr>
              <a:t>Jesus invites every Christian to share in His death and resurrection.</a:t>
            </a:r>
            <a:endParaRPr lang="en-US" dirty="0">
              <a:latin typeface="Comic Sans MS" panose="030F0702030302020204" pitchFamily="66" charset="0"/>
            </a:endParaRPr>
          </a:p>
        </p:txBody>
      </p:sp>
      <p:sp>
        <p:nvSpPr>
          <p:cNvPr id="6" name="TextBox 5"/>
          <p:cNvSpPr txBox="1"/>
          <p:nvPr/>
        </p:nvSpPr>
        <p:spPr>
          <a:xfrm>
            <a:off x="1199356" y="1826977"/>
            <a:ext cx="16656397" cy="2554545"/>
          </a:xfrm>
          <a:prstGeom prst="rect">
            <a:avLst/>
          </a:prstGeom>
          <a:noFill/>
        </p:spPr>
        <p:txBody>
          <a:bodyPr wrap="square" rtlCol="0">
            <a:spAutoFit/>
          </a:bodyPr>
          <a:lstStyle/>
          <a:p>
            <a:pPr algn="ctr"/>
            <a:r>
              <a:rPr lang="en-US" sz="4000" dirty="0" smtClean="0">
                <a:latin typeface="Comic Sans MS" panose="030F0702030302020204" pitchFamily="66" charset="0"/>
              </a:rPr>
              <a:t>Every suffering, big and small, can be united to the suffering that Jesus experienced on Good Friday. If we do this, Jesus turns our sufferings into resurrections!</a:t>
            </a:r>
            <a:endParaRPr lang="en-US" sz="4000" dirty="0" smtClean="0">
              <a:latin typeface="Comic Sans MS" panose="030F0702030302020204" pitchFamily="66" charset="0"/>
            </a:endParaRPr>
          </a:p>
          <a:p>
            <a:pPr algn="ctr"/>
            <a:endParaRPr lang="en-US" sz="4000" dirty="0">
              <a:solidFill>
                <a:srgbClr val="009EF3"/>
              </a:solidFill>
              <a:latin typeface="Comic Sans MS" panose="030F0702030302020204" pitchFamily="66"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478799798"/>
              </p:ext>
            </p:extLst>
          </p:nvPr>
        </p:nvGraphicFramePr>
        <p:xfrm>
          <a:off x="2037556" y="4660900"/>
          <a:ext cx="14121342" cy="4754880"/>
        </p:xfrm>
        <a:graphic>
          <a:graphicData uri="http://schemas.openxmlformats.org/drawingml/2006/table">
            <a:tbl>
              <a:tblPr firstRow="1" bandRow="1">
                <a:tableStyleId>{5A111915-BE36-4E01-A7E5-04B1672EAD32}</a:tableStyleId>
              </a:tblPr>
              <a:tblGrid>
                <a:gridCol w="7060671">
                  <a:extLst>
                    <a:ext uri="{9D8B030D-6E8A-4147-A177-3AD203B41FA5}">
                      <a16:colId xmlns:a16="http://schemas.microsoft.com/office/drawing/2014/main" val="3500358140"/>
                    </a:ext>
                  </a:extLst>
                </a:gridCol>
                <a:gridCol w="7060671">
                  <a:extLst>
                    <a:ext uri="{9D8B030D-6E8A-4147-A177-3AD203B41FA5}">
                      <a16:colId xmlns:a16="http://schemas.microsoft.com/office/drawing/2014/main" val="1327475606"/>
                    </a:ext>
                  </a:extLst>
                </a:gridCol>
              </a:tblGrid>
              <a:tr h="1188720">
                <a:tc>
                  <a:txBody>
                    <a:bodyPr/>
                    <a:lstStyle/>
                    <a:p>
                      <a:pPr algn="ctr"/>
                      <a:r>
                        <a:rPr lang="en-US" sz="4000" dirty="0" smtClean="0">
                          <a:solidFill>
                            <a:schemeClr val="bg1"/>
                          </a:solidFill>
                          <a:latin typeface="Comic Sans MS" panose="030F0702030302020204" pitchFamily="66" charset="0"/>
                        </a:rPr>
                        <a:t>Suffering</a:t>
                      </a:r>
                      <a:endParaRPr lang="en-US" sz="4000" dirty="0">
                        <a:solidFill>
                          <a:schemeClr val="bg1"/>
                        </a:solidFill>
                        <a:latin typeface="Comic Sans MS" panose="030F0702030302020204" pitchFamily="66" charset="0"/>
                      </a:endParaRPr>
                    </a:p>
                  </a:txBody>
                  <a:tcPr anchor="ctr">
                    <a:solidFill>
                      <a:srgbClr val="009EF3"/>
                    </a:solidFill>
                  </a:tcPr>
                </a:tc>
                <a:tc>
                  <a:txBody>
                    <a:bodyPr/>
                    <a:lstStyle/>
                    <a:p>
                      <a:pPr algn="ctr"/>
                      <a:r>
                        <a:rPr lang="en-US" sz="4000" dirty="0" smtClean="0">
                          <a:solidFill>
                            <a:schemeClr val="bg1"/>
                          </a:solidFill>
                          <a:latin typeface="Comic Sans MS" panose="030F0702030302020204" pitchFamily="66" charset="0"/>
                        </a:rPr>
                        <a:t>Glory</a:t>
                      </a:r>
                      <a:endParaRPr lang="en-US" sz="4000" dirty="0">
                        <a:solidFill>
                          <a:schemeClr val="bg1"/>
                        </a:solidFill>
                        <a:latin typeface="Comic Sans MS" panose="030F0702030302020204" pitchFamily="66" charset="0"/>
                      </a:endParaRPr>
                    </a:p>
                  </a:txBody>
                  <a:tcPr anchor="ctr">
                    <a:solidFill>
                      <a:srgbClr val="009EF3"/>
                    </a:solidFill>
                  </a:tcPr>
                </a:tc>
                <a:extLst>
                  <a:ext uri="{0D108BD9-81ED-4DB2-BD59-A6C34878D82A}">
                    <a16:rowId xmlns:a16="http://schemas.microsoft.com/office/drawing/2014/main" val="2852976895"/>
                  </a:ext>
                </a:extLst>
              </a:tr>
              <a:tr h="1188720">
                <a:tc>
                  <a:txBody>
                    <a:bodyPr/>
                    <a:lstStyle/>
                    <a:p>
                      <a:r>
                        <a:rPr lang="en-US" sz="3500" dirty="0" smtClean="0">
                          <a:latin typeface="Comic Sans MS" panose="030F0702030302020204" pitchFamily="66" charset="0"/>
                        </a:rPr>
                        <a:t>Being made fun of</a:t>
                      </a:r>
                      <a:endParaRPr lang="en-US" sz="3500" dirty="0">
                        <a:latin typeface="Comic Sans MS" panose="030F0702030302020204" pitchFamily="66" charset="0"/>
                      </a:endParaRPr>
                    </a:p>
                  </a:txBody>
                  <a:tcPr anchor="ctr"/>
                </a:tc>
                <a:tc>
                  <a:txBody>
                    <a:bodyPr/>
                    <a:lstStyle/>
                    <a:p>
                      <a:pPr marL="0" marR="0" lvl="0" indent="0" algn="l" defTabSz="1425732" rtl="0" eaLnBrk="1" fontAlgn="auto" latinLnBrk="0" hangingPunct="1">
                        <a:lnSpc>
                          <a:spcPct val="100000"/>
                        </a:lnSpc>
                        <a:spcBef>
                          <a:spcPts val="0"/>
                        </a:spcBef>
                        <a:spcAft>
                          <a:spcPts val="0"/>
                        </a:spcAft>
                        <a:buClrTx/>
                        <a:buSzTx/>
                        <a:buFontTx/>
                        <a:buNone/>
                        <a:tabLst/>
                        <a:defRPr/>
                      </a:pPr>
                      <a:r>
                        <a:rPr lang="en-US" sz="3200" dirty="0" smtClean="0">
                          <a:latin typeface="Comic Sans MS" panose="030F0702030302020204" pitchFamily="66" charset="0"/>
                        </a:rPr>
                        <a:t>     Reward in Heaven</a:t>
                      </a:r>
                    </a:p>
                    <a:p>
                      <a:endParaRPr lang="en-US" dirty="0"/>
                    </a:p>
                  </a:txBody>
                  <a:tcPr anchor="ctr"/>
                </a:tc>
                <a:extLst>
                  <a:ext uri="{0D108BD9-81ED-4DB2-BD59-A6C34878D82A}">
                    <a16:rowId xmlns:a16="http://schemas.microsoft.com/office/drawing/2014/main" val="1228949293"/>
                  </a:ext>
                </a:extLst>
              </a:tr>
              <a:tr h="1188720">
                <a:tc>
                  <a:txBody>
                    <a:bodyPr/>
                    <a:lstStyle/>
                    <a:p>
                      <a:pPr marL="0" marR="0" lvl="0" indent="0" algn="l" defTabSz="1425732" rtl="0" eaLnBrk="1" fontAlgn="auto" latinLnBrk="0" hangingPunct="1">
                        <a:lnSpc>
                          <a:spcPct val="100000"/>
                        </a:lnSpc>
                        <a:spcBef>
                          <a:spcPts val="0"/>
                        </a:spcBef>
                        <a:spcAft>
                          <a:spcPts val="0"/>
                        </a:spcAft>
                        <a:buClrTx/>
                        <a:buSzTx/>
                        <a:buFontTx/>
                        <a:buNone/>
                        <a:tabLst/>
                        <a:defRPr/>
                      </a:pPr>
                      <a:r>
                        <a:rPr lang="en-US" sz="3200" dirty="0" smtClean="0">
                          <a:latin typeface="Comic Sans MS" panose="030F0702030302020204" pitchFamily="66" charset="0"/>
                        </a:rPr>
                        <a:t>Being sick</a:t>
                      </a:r>
                    </a:p>
                    <a:p>
                      <a:endParaRPr lang="en-US" dirty="0"/>
                    </a:p>
                  </a:txBody>
                  <a:tcPr anchor="ctr"/>
                </a:tc>
                <a:tc>
                  <a:txBody>
                    <a:bodyPr/>
                    <a:lstStyle/>
                    <a:p>
                      <a:pPr marL="0" marR="0" lvl="0" indent="0" algn="l" defTabSz="1425732" rtl="0" eaLnBrk="1" fontAlgn="auto" latinLnBrk="0" hangingPunct="1">
                        <a:lnSpc>
                          <a:spcPct val="100000"/>
                        </a:lnSpc>
                        <a:spcBef>
                          <a:spcPts val="0"/>
                        </a:spcBef>
                        <a:spcAft>
                          <a:spcPts val="0"/>
                        </a:spcAft>
                        <a:buClrTx/>
                        <a:buSzTx/>
                        <a:buFontTx/>
                        <a:buNone/>
                        <a:tabLst/>
                        <a:defRPr/>
                      </a:pPr>
                      <a:r>
                        <a:rPr lang="en-US" sz="3200" dirty="0" smtClean="0">
                          <a:latin typeface="Comic Sans MS" panose="030F0702030302020204" pitchFamily="66" charset="0"/>
                        </a:rPr>
                        <a:t>     Suffering with Christ</a:t>
                      </a:r>
                    </a:p>
                    <a:p>
                      <a:endParaRPr lang="en-US" dirty="0"/>
                    </a:p>
                  </a:txBody>
                  <a:tcPr anchor="ctr"/>
                </a:tc>
                <a:extLst>
                  <a:ext uri="{0D108BD9-81ED-4DB2-BD59-A6C34878D82A}">
                    <a16:rowId xmlns:a16="http://schemas.microsoft.com/office/drawing/2014/main" val="3006541794"/>
                  </a:ext>
                </a:extLst>
              </a:tr>
              <a:tr h="1188720">
                <a:tc>
                  <a:txBody>
                    <a:bodyPr/>
                    <a:lstStyle/>
                    <a:p>
                      <a:pPr marL="0" marR="0" lvl="0" indent="0" algn="l" defTabSz="1425732" rtl="0" eaLnBrk="1" fontAlgn="auto" latinLnBrk="0" hangingPunct="1">
                        <a:lnSpc>
                          <a:spcPct val="100000"/>
                        </a:lnSpc>
                        <a:spcBef>
                          <a:spcPts val="0"/>
                        </a:spcBef>
                        <a:spcAft>
                          <a:spcPts val="0"/>
                        </a:spcAft>
                        <a:buClrTx/>
                        <a:buSzTx/>
                        <a:buFontTx/>
                        <a:buNone/>
                        <a:tabLst/>
                        <a:defRPr/>
                      </a:pPr>
                      <a:r>
                        <a:rPr lang="en-US" sz="3200" dirty="0" smtClean="0">
                          <a:latin typeface="Comic Sans MS" panose="030F0702030302020204" pitchFamily="66" charset="0"/>
                        </a:rPr>
                        <a:t>Being punished</a:t>
                      </a:r>
                      <a:r>
                        <a:rPr lang="en-US" sz="3200" baseline="0" dirty="0" smtClean="0">
                          <a:latin typeface="Comic Sans MS" panose="030F0702030302020204" pitchFamily="66" charset="0"/>
                        </a:rPr>
                        <a:t> for making a mistake</a:t>
                      </a:r>
                      <a:endParaRPr lang="en-US" sz="3200" dirty="0" smtClean="0">
                        <a:latin typeface="Comic Sans MS" panose="030F0702030302020204" pitchFamily="66" charset="0"/>
                      </a:endParaRPr>
                    </a:p>
                    <a:p>
                      <a:endParaRPr lang="en-US" dirty="0"/>
                    </a:p>
                  </a:txBody>
                  <a:tcPr anchor="ctr"/>
                </a:tc>
                <a:tc>
                  <a:txBody>
                    <a:bodyPr/>
                    <a:lstStyle/>
                    <a:p>
                      <a:pPr marL="0" marR="0" lvl="0" indent="0" algn="l" defTabSz="1425732" rtl="0" eaLnBrk="1" fontAlgn="auto" latinLnBrk="0" hangingPunct="1">
                        <a:lnSpc>
                          <a:spcPct val="100000"/>
                        </a:lnSpc>
                        <a:spcBef>
                          <a:spcPts val="0"/>
                        </a:spcBef>
                        <a:spcAft>
                          <a:spcPts val="0"/>
                        </a:spcAft>
                        <a:buClrTx/>
                        <a:buSzTx/>
                        <a:buFontTx/>
                        <a:buNone/>
                        <a:tabLst/>
                        <a:defRPr/>
                      </a:pPr>
                      <a:r>
                        <a:rPr lang="en-US" sz="3200" dirty="0" smtClean="0">
                          <a:latin typeface="Comic Sans MS" panose="030F0702030302020204" pitchFamily="66" charset="0"/>
                        </a:rPr>
                        <a:t>     Gaining grace</a:t>
                      </a:r>
                    </a:p>
                    <a:p>
                      <a:endParaRPr lang="en-US" dirty="0"/>
                    </a:p>
                  </a:txBody>
                  <a:tcPr anchor="ctr"/>
                </a:tc>
                <a:extLst>
                  <a:ext uri="{0D108BD9-81ED-4DB2-BD59-A6C34878D82A}">
                    <a16:rowId xmlns:a16="http://schemas.microsoft.com/office/drawing/2014/main" val="629041003"/>
                  </a:ext>
                </a:extLst>
              </a:tr>
            </a:tbl>
          </a:graphicData>
        </a:graphic>
      </p:graphicFrame>
    </p:spTree>
    <p:extLst>
      <p:ext uri="{BB962C8B-B14F-4D97-AF65-F5344CB8AC3E}">
        <p14:creationId xmlns:p14="http://schemas.microsoft.com/office/powerpoint/2010/main" val="15549074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
          <p:cNvSpPr txBox="1"/>
          <p:nvPr/>
        </p:nvSpPr>
        <p:spPr>
          <a:xfrm>
            <a:off x="665956" y="627556"/>
            <a:ext cx="9601200" cy="751488"/>
          </a:xfrm>
          <a:prstGeom prst="rect">
            <a:avLst/>
          </a:prstGeom>
        </p:spPr>
        <p:txBody>
          <a:bodyPr vert="horz" wrap="square" lIns="0" tIns="12700" rIns="0" bIns="0" rtlCol="0">
            <a:spAutoFit/>
          </a:bodyPr>
          <a:lstStyle/>
          <a:p>
            <a:pPr marL="12700">
              <a:lnSpc>
                <a:spcPct val="100000"/>
              </a:lnSpc>
              <a:spcBef>
                <a:spcPts val="100"/>
              </a:spcBef>
            </a:pPr>
            <a:r>
              <a:rPr lang="en-US" sz="4800" dirty="0" smtClean="0">
                <a:solidFill>
                  <a:srgbClr val="FFFFFF"/>
                </a:solidFill>
                <a:latin typeface="Snap ITC" panose="04040A07060A02020202" pitchFamily="82" charset="0"/>
                <a:cs typeface="Source Sans Pro Light"/>
              </a:rPr>
              <a:t>Lesson 1 - Covenant</a:t>
            </a:r>
            <a:endParaRPr lang="en-US" sz="4800" dirty="0">
              <a:latin typeface="Snap ITC" panose="04040A07060A02020202" pitchFamily="82" charset="0"/>
              <a:cs typeface="Source Sans Pro Light"/>
            </a:endParaRPr>
          </a:p>
        </p:txBody>
      </p:sp>
      <p:pic>
        <p:nvPicPr>
          <p:cNvPr id="6" name="Picture 5"/>
          <p:cNvPicPr>
            <a:picLocks noChangeAspect="1"/>
          </p:cNvPicPr>
          <p:nvPr/>
        </p:nvPicPr>
        <p:blipFill>
          <a:blip r:embed="rId2"/>
          <a:stretch>
            <a:fillRect/>
          </a:stretch>
        </p:blipFill>
        <p:spPr>
          <a:xfrm>
            <a:off x="0" y="393647"/>
            <a:ext cx="12522269" cy="1219306"/>
          </a:xfrm>
          <a:prstGeom prst="rect">
            <a:avLst/>
          </a:prstGeom>
        </p:spPr>
      </p:pic>
      <p:sp>
        <p:nvSpPr>
          <p:cNvPr id="7" name="object 4"/>
          <p:cNvSpPr txBox="1"/>
          <p:nvPr/>
        </p:nvSpPr>
        <p:spPr>
          <a:xfrm>
            <a:off x="818356" y="627556"/>
            <a:ext cx="10668000" cy="751488"/>
          </a:xfrm>
          <a:prstGeom prst="rect">
            <a:avLst/>
          </a:prstGeom>
        </p:spPr>
        <p:txBody>
          <a:bodyPr vert="horz" wrap="square" lIns="0" tIns="12700" rIns="0" bIns="0" rtlCol="0">
            <a:spAutoFit/>
          </a:bodyPr>
          <a:lstStyle/>
          <a:p>
            <a:pPr marL="12700">
              <a:lnSpc>
                <a:spcPct val="100000"/>
              </a:lnSpc>
              <a:spcBef>
                <a:spcPts val="100"/>
              </a:spcBef>
            </a:pPr>
            <a:r>
              <a:rPr lang="en-US" sz="4800" dirty="0" smtClean="0">
                <a:solidFill>
                  <a:srgbClr val="FFFFFF"/>
                </a:solidFill>
                <a:latin typeface="Snap ITC" panose="04040A07060A02020202" pitchFamily="82" charset="0"/>
                <a:cs typeface="Source Sans Pro Light"/>
              </a:rPr>
              <a:t>Lesson 2 – </a:t>
            </a:r>
            <a:r>
              <a:rPr lang="en-US" sz="4800" dirty="0" smtClean="0">
                <a:solidFill>
                  <a:srgbClr val="FFFFFF"/>
                </a:solidFill>
                <a:latin typeface="Snap ITC" panose="04040A07060A02020202" pitchFamily="82" charset="0"/>
                <a:cs typeface="Source Sans Pro Light"/>
              </a:rPr>
              <a:t>Peace Be With You</a:t>
            </a:r>
            <a:endParaRPr lang="en-US" sz="4800" dirty="0">
              <a:latin typeface="Snap ITC" panose="04040A07060A02020202" pitchFamily="82" charset="0"/>
              <a:cs typeface="Source Sans Pro Light"/>
            </a:endParaRPr>
          </a:p>
        </p:txBody>
      </p:sp>
      <p:sp>
        <p:nvSpPr>
          <p:cNvPr id="8" name="Content Placeholder 2"/>
          <p:cNvSpPr>
            <a:spLocks noGrp="1"/>
          </p:cNvSpPr>
          <p:nvPr>
            <p:ph idx="1"/>
          </p:nvPr>
        </p:nvSpPr>
        <p:spPr>
          <a:xfrm>
            <a:off x="795758" y="8851900"/>
            <a:ext cx="16961197" cy="762000"/>
          </a:xfrm>
        </p:spPr>
        <p:txBody>
          <a:bodyPr>
            <a:noAutofit/>
          </a:bodyPr>
          <a:lstStyle/>
          <a:p>
            <a:pPr marL="0" indent="0" algn="ctr">
              <a:lnSpc>
                <a:spcPct val="100000"/>
              </a:lnSpc>
              <a:buNone/>
            </a:pPr>
            <a:r>
              <a:rPr lang="en-US" sz="3600" dirty="0" smtClean="0">
                <a:latin typeface="Comic Sans MS" panose="030F0702030302020204" pitchFamily="66" charset="0"/>
              </a:rPr>
              <a:t>Jesus appeared to the disciples after the resurrection and gave them peace.</a:t>
            </a:r>
            <a:endParaRPr lang="en-US" sz="3600" dirty="0">
              <a:latin typeface="Comic Sans MS" panose="030F0702030302020204" pitchFamily="66" charset="0"/>
            </a:endParaRPr>
          </a:p>
        </p:txBody>
      </p:sp>
      <p:pic>
        <p:nvPicPr>
          <p:cNvPr id="3" name="Picture 2"/>
          <p:cNvPicPr>
            <a:picLocks noChangeAspect="1"/>
          </p:cNvPicPr>
          <p:nvPr/>
        </p:nvPicPr>
        <p:blipFill>
          <a:blip r:embed="rId3"/>
          <a:stretch>
            <a:fillRect/>
          </a:stretch>
        </p:blipFill>
        <p:spPr>
          <a:xfrm>
            <a:off x="5704681" y="2546350"/>
            <a:ext cx="7600950" cy="5600700"/>
          </a:xfrm>
          <a:prstGeom prst="rect">
            <a:avLst/>
          </a:prstGeom>
        </p:spPr>
      </p:pic>
    </p:spTree>
    <p:extLst>
      <p:ext uri="{BB962C8B-B14F-4D97-AF65-F5344CB8AC3E}">
        <p14:creationId xmlns:p14="http://schemas.microsoft.com/office/powerpoint/2010/main" val="1039617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BF00"/>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After His resurrection, Jesus appeared to His disciples</a:t>
            </a:r>
            <a:endParaRPr lang="en-US" sz="4400" b="0" dirty="0">
              <a:latin typeface="Comic Sans MS" panose="030F0702030302020204" pitchFamily="66" charset="0"/>
            </a:endParaRPr>
          </a:p>
        </p:txBody>
      </p:sp>
      <p:sp>
        <p:nvSpPr>
          <p:cNvPr id="5" name="TextBox 4"/>
          <p:cNvSpPr txBox="1"/>
          <p:nvPr/>
        </p:nvSpPr>
        <p:spPr>
          <a:xfrm>
            <a:off x="871090" y="2908300"/>
            <a:ext cx="6934200" cy="830997"/>
          </a:xfrm>
          <a:prstGeom prst="rect">
            <a:avLst/>
          </a:prstGeom>
          <a:noFill/>
        </p:spPr>
        <p:txBody>
          <a:bodyPr wrap="square" rtlCol="0">
            <a:spAutoFit/>
          </a:bodyPr>
          <a:lstStyle/>
          <a:p>
            <a:r>
              <a:rPr lang="en-US" sz="4800" dirty="0" smtClean="0">
                <a:effectLst>
                  <a:outerShdw blurRad="38100" dist="38100" dir="2700000" algn="tl">
                    <a:srgbClr val="000000">
                      <a:alpha val="43137"/>
                    </a:srgbClr>
                  </a:outerShdw>
                </a:effectLst>
                <a:latin typeface="Comic Sans MS" panose="030F0702030302020204" pitchFamily="66" charset="0"/>
              </a:rPr>
              <a:t>On the road to Emmaus</a:t>
            </a:r>
            <a:endParaRPr lang="en-US" sz="4800" dirty="0">
              <a:effectLst>
                <a:outerShdw blurRad="38100" dist="38100" dir="2700000" algn="tl">
                  <a:srgbClr val="000000">
                    <a:alpha val="43137"/>
                  </a:srgbClr>
                </a:outerShdw>
              </a:effectLst>
              <a:latin typeface="Comic Sans MS" panose="030F0702030302020204" pitchFamily="66" charset="0"/>
            </a:endParaRPr>
          </a:p>
        </p:txBody>
      </p:sp>
      <p:sp>
        <p:nvSpPr>
          <p:cNvPr id="8" name="TextBox 7"/>
          <p:cNvSpPr txBox="1"/>
          <p:nvPr/>
        </p:nvSpPr>
        <p:spPr>
          <a:xfrm>
            <a:off x="10571956" y="2908299"/>
            <a:ext cx="6934200" cy="830997"/>
          </a:xfrm>
          <a:prstGeom prst="rect">
            <a:avLst/>
          </a:prstGeom>
          <a:noFill/>
        </p:spPr>
        <p:txBody>
          <a:bodyPr wrap="square" rtlCol="0">
            <a:spAutoFit/>
          </a:bodyPr>
          <a:lstStyle/>
          <a:p>
            <a:r>
              <a:rPr lang="en-US" sz="4800" dirty="0" smtClean="0">
                <a:effectLst>
                  <a:outerShdw blurRad="38100" dist="38100" dir="2700000" algn="tl">
                    <a:srgbClr val="000000">
                      <a:alpha val="43137"/>
                    </a:srgbClr>
                  </a:outerShdw>
                </a:effectLst>
                <a:latin typeface="Comic Sans MS" panose="030F0702030302020204" pitchFamily="66" charset="0"/>
              </a:rPr>
              <a:t>In the Upper Room</a:t>
            </a:r>
            <a:endParaRPr lang="en-US" sz="4800" dirty="0">
              <a:effectLst>
                <a:outerShdw blurRad="38100" dist="38100" dir="2700000" algn="tl">
                  <a:srgbClr val="000000">
                    <a:alpha val="43137"/>
                  </a:srgbClr>
                </a:outerShdw>
              </a:effectLst>
              <a:latin typeface="Comic Sans MS" panose="030F0702030302020204" pitchFamily="66" charset="0"/>
            </a:endParaRPr>
          </a:p>
        </p:txBody>
      </p:sp>
      <p:pic>
        <p:nvPicPr>
          <p:cNvPr id="7" name="Picture 6"/>
          <p:cNvPicPr>
            <a:picLocks noChangeAspect="1"/>
          </p:cNvPicPr>
          <p:nvPr/>
        </p:nvPicPr>
        <p:blipFill rotWithShape="1">
          <a:blip r:embed="rId2"/>
          <a:srcRect r="25000"/>
          <a:stretch/>
        </p:blipFill>
        <p:spPr>
          <a:xfrm>
            <a:off x="1275556" y="4051300"/>
            <a:ext cx="5715000" cy="59912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a:blip r:embed="rId3"/>
          <a:stretch>
            <a:fillRect/>
          </a:stretch>
        </p:blipFill>
        <p:spPr>
          <a:xfrm>
            <a:off x="9883009" y="4456112"/>
            <a:ext cx="7610475" cy="5181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19581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BF00"/>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After His resurrection, Jesus appeared to His disciples</a:t>
            </a:r>
            <a:endParaRPr lang="en-US" sz="4400" b="0" dirty="0">
              <a:latin typeface="Comic Sans MS" panose="030F0702030302020204" pitchFamily="66" charset="0"/>
            </a:endParaRPr>
          </a:p>
        </p:txBody>
      </p:sp>
      <p:sp>
        <p:nvSpPr>
          <p:cNvPr id="5" name="TextBox 4"/>
          <p:cNvSpPr txBox="1"/>
          <p:nvPr/>
        </p:nvSpPr>
        <p:spPr>
          <a:xfrm>
            <a:off x="742156" y="2146300"/>
            <a:ext cx="17907000" cy="5509200"/>
          </a:xfrm>
          <a:prstGeom prst="rect">
            <a:avLst/>
          </a:prstGeom>
          <a:noFill/>
        </p:spPr>
        <p:txBody>
          <a:bodyPr wrap="square" rtlCol="0">
            <a:spAutoFit/>
          </a:bodyPr>
          <a:lstStyle/>
          <a:p>
            <a:r>
              <a:rPr lang="en-US" sz="4400" dirty="0" smtClean="0">
                <a:latin typeface="Comic Sans MS" panose="030F0702030302020204" pitchFamily="66" charset="0"/>
              </a:rPr>
              <a:t>They were afraid because they thought He was a ghost.</a:t>
            </a:r>
          </a:p>
          <a:p>
            <a:endParaRPr lang="en-US" sz="4400" dirty="0">
              <a:latin typeface="Comic Sans MS" panose="030F0702030302020204" pitchFamily="66" charset="0"/>
            </a:endParaRPr>
          </a:p>
          <a:p>
            <a:r>
              <a:rPr lang="en-US" sz="4400" dirty="0" smtClean="0">
                <a:latin typeface="Comic Sans MS" panose="030F0702030302020204" pitchFamily="66" charset="0"/>
              </a:rPr>
              <a:t>To prove He was totally alive, He said, “Peace be with you.”</a:t>
            </a:r>
          </a:p>
          <a:p>
            <a:r>
              <a:rPr lang="en-US" sz="4400" dirty="0" smtClean="0">
                <a:latin typeface="Comic Sans MS" panose="030F0702030302020204" pitchFamily="66" charset="0"/>
              </a:rPr>
              <a:t>He also ate and drank with them.</a:t>
            </a:r>
          </a:p>
          <a:p>
            <a:endParaRPr lang="en-US" sz="4400" dirty="0">
              <a:latin typeface="Comic Sans MS" panose="030F0702030302020204" pitchFamily="66" charset="0"/>
            </a:endParaRPr>
          </a:p>
          <a:p>
            <a:r>
              <a:rPr lang="en-US" sz="4400" dirty="0" smtClean="0">
                <a:latin typeface="Comic Sans MS" panose="030F0702030302020204" pitchFamily="66" charset="0"/>
              </a:rPr>
              <a:t>Thomas didn’t believe that He was real, so Jesus had Thomas touch the nail marks in His hands and side.</a:t>
            </a:r>
          </a:p>
          <a:p>
            <a:r>
              <a:rPr lang="en-US" sz="4400" dirty="0" smtClean="0">
                <a:latin typeface="Comic Sans MS" panose="030F0702030302020204" pitchFamily="66" charset="0"/>
              </a:rPr>
              <a:t>Then Thomas believed! </a:t>
            </a:r>
            <a:endParaRPr lang="en-US" sz="4400" dirty="0">
              <a:latin typeface="Comic Sans MS" panose="030F0702030302020204" pitchFamily="66" charset="0"/>
            </a:endParaRPr>
          </a:p>
        </p:txBody>
      </p:sp>
      <p:pic>
        <p:nvPicPr>
          <p:cNvPr id="3" name="Picture 2"/>
          <p:cNvPicPr>
            <a:picLocks noChangeAspect="1"/>
          </p:cNvPicPr>
          <p:nvPr/>
        </p:nvPicPr>
        <p:blipFill>
          <a:blip r:embed="rId2"/>
          <a:stretch>
            <a:fillRect/>
          </a:stretch>
        </p:blipFill>
        <p:spPr>
          <a:xfrm>
            <a:off x="13716530" y="6946900"/>
            <a:ext cx="4083060" cy="30058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1255070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BF00"/>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After His resurrection, Jesus appeared to His disciples</a:t>
            </a:r>
            <a:endParaRPr lang="en-US" sz="4400" b="0" dirty="0">
              <a:latin typeface="Comic Sans MS" panose="030F0702030302020204" pitchFamily="66" charset="0"/>
            </a:endParaRPr>
          </a:p>
        </p:txBody>
      </p:sp>
      <p:sp>
        <p:nvSpPr>
          <p:cNvPr id="5" name="TextBox 4"/>
          <p:cNvSpPr txBox="1"/>
          <p:nvPr/>
        </p:nvSpPr>
        <p:spPr>
          <a:xfrm>
            <a:off x="742156" y="2146300"/>
            <a:ext cx="17907000" cy="3477875"/>
          </a:xfrm>
          <a:prstGeom prst="rect">
            <a:avLst/>
          </a:prstGeom>
          <a:noFill/>
        </p:spPr>
        <p:txBody>
          <a:bodyPr wrap="square" rtlCol="0">
            <a:spAutoFit/>
          </a:bodyPr>
          <a:lstStyle/>
          <a:p>
            <a:r>
              <a:rPr lang="en-US" sz="4400" dirty="0" smtClean="0">
                <a:latin typeface="Comic Sans MS" panose="030F0702030302020204" pitchFamily="66" charset="0"/>
              </a:rPr>
              <a:t>Jesus also gave His disciples the power to forgive sins.</a:t>
            </a:r>
          </a:p>
          <a:p>
            <a:endParaRPr lang="en-US" sz="4400" dirty="0">
              <a:latin typeface="Comic Sans MS" panose="030F0702030302020204" pitchFamily="66" charset="0"/>
            </a:endParaRPr>
          </a:p>
          <a:p>
            <a:r>
              <a:rPr lang="en-US" sz="4400" dirty="0" smtClean="0">
                <a:latin typeface="Comic Sans MS" panose="030F0702030302020204" pitchFamily="66" charset="0"/>
              </a:rPr>
              <a:t>All our sins can be forgiven because Jesus died on the cross and rose again. Only Jesus has the power to forgive sins. He gave this power to His disciples and still gives it to bishops and priests today.</a:t>
            </a:r>
            <a:endParaRPr lang="en-US" sz="4400" dirty="0">
              <a:latin typeface="Comic Sans MS" panose="030F0702030302020204" pitchFamily="66" charset="0"/>
            </a:endParaRPr>
          </a:p>
        </p:txBody>
      </p:sp>
      <p:pic>
        <p:nvPicPr>
          <p:cNvPr id="4" name="Picture 3"/>
          <p:cNvPicPr>
            <a:picLocks noChangeAspect="1"/>
          </p:cNvPicPr>
          <p:nvPr/>
        </p:nvPicPr>
        <p:blipFill>
          <a:blip r:embed="rId2"/>
          <a:stretch>
            <a:fillRect/>
          </a:stretch>
        </p:blipFill>
        <p:spPr>
          <a:xfrm>
            <a:off x="7295356" y="6286752"/>
            <a:ext cx="4648200" cy="266496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9794068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93647"/>
            <a:ext cx="12522269" cy="1219306"/>
          </a:xfrm>
          <a:prstGeom prst="rect">
            <a:avLst/>
          </a:prstGeom>
        </p:spPr>
      </p:pic>
      <p:sp>
        <p:nvSpPr>
          <p:cNvPr id="7" name="object 4"/>
          <p:cNvSpPr txBox="1"/>
          <p:nvPr/>
        </p:nvSpPr>
        <p:spPr>
          <a:xfrm>
            <a:off x="818356" y="627556"/>
            <a:ext cx="9906000" cy="751488"/>
          </a:xfrm>
          <a:prstGeom prst="rect">
            <a:avLst/>
          </a:prstGeom>
        </p:spPr>
        <p:txBody>
          <a:bodyPr vert="horz" wrap="square" lIns="0" tIns="12700" rIns="0" bIns="0" rtlCol="0">
            <a:spAutoFit/>
          </a:bodyPr>
          <a:lstStyle/>
          <a:p>
            <a:pPr marL="12700">
              <a:lnSpc>
                <a:spcPct val="100000"/>
              </a:lnSpc>
              <a:spcBef>
                <a:spcPts val="100"/>
              </a:spcBef>
            </a:pPr>
            <a:r>
              <a:rPr lang="en-US" sz="4800" dirty="0" smtClean="0">
                <a:solidFill>
                  <a:srgbClr val="FFFFFF"/>
                </a:solidFill>
                <a:latin typeface="Snap ITC" panose="04040A07060A02020202" pitchFamily="82" charset="0"/>
                <a:cs typeface="Source Sans Pro Light"/>
              </a:rPr>
              <a:t>Lesson 3 – </a:t>
            </a:r>
            <a:r>
              <a:rPr lang="en-US" sz="4800" dirty="0" smtClean="0">
                <a:solidFill>
                  <a:srgbClr val="FFFFFF"/>
                </a:solidFill>
                <a:latin typeface="Snap ITC" panose="04040A07060A02020202" pitchFamily="82" charset="0"/>
                <a:cs typeface="Source Sans Pro Light"/>
              </a:rPr>
              <a:t>Life Everlasting</a:t>
            </a:r>
            <a:endParaRPr lang="en-US" sz="4800" dirty="0">
              <a:latin typeface="Snap ITC" panose="04040A07060A02020202" pitchFamily="82" charset="0"/>
              <a:cs typeface="Source Sans Pro Light"/>
            </a:endParaRPr>
          </a:p>
        </p:txBody>
      </p:sp>
      <p:sp>
        <p:nvSpPr>
          <p:cNvPr id="8" name="Content Placeholder 2"/>
          <p:cNvSpPr>
            <a:spLocks noGrp="1"/>
          </p:cNvSpPr>
          <p:nvPr>
            <p:ph idx="1"/>
          </p:nvPr>
        </p:nvSpPr>
        <p:spPr>
          <a:xfrm>
            <a:off x="1427956" y="9156700"/>
            <a:ext cx="16961197" cy="685800"/>
          </a:xfrm>
        </p:spPr>
        <p:txBody>
          <a:bodyPr>
            <a:noAutofit/>
          </a:bodyPr>
          <a:lstStyle/>
          <a:p>
            <a:pPr marL="0" indent="0" algn="ctr">
              <a:lnSpc>
                <a:spcPct val="100000"/>
              </a:lnSpc>
              <a:buNone/>
            </a:pPr>
            <a:r>
              <a:rPr lang="en-US" sz="3600" dirty="0" smtClean="0">
                <a:latin typeface="Comic Sans MS" panose="030F0702030302020204" pitchFamily="66" charset="0"/>
              </a:rPr>
              <a:t>The suffering and death of Jesus lead to everlast</a:t>
            </a:r>
            <a:r>
              <a:rPr lang="en-US" sz="3600" dirty="0" smtClean="0">
                <a:latin typeface="Comic Sans MS" panose="030F0702030302020204" pitchFamily="66" charset="0"/>
              </a:rPr>
              <a:t>ing life.</a:t>
            </a:r>
            <a:endParaRPr lang="en-US" sz="3600" dirty="0">
              <a:latin typeface="Comic Sans MS" panose="030F0702030302020204" pitchFamily="66" charset="0"/>
            </a:endParaRPr>
          </a:p>
        </p:txBody>
      </p:sp>
      <p:pic>
        <p:nvPicPr>
          <p:cNvPr id="3" name="Picture 2"/>
          <p:cNvPicPr>
            <a:picLocks noChangeAspect="1"/>
          </p:cNvPicPr>
          <p:nvPr/>
        </p:nvPicPr>
        <p:blipFill>
          <a:blip r:embed="rId3"/>
          <a:stretch>
            <a:fillRect/>
          </a:stretch>
        </p:blipFill>
        <p:spPr>
          <a:xfrm>
            <a:off x="4475956" y="2451100"/>
            <a:ext cx="10125075" cy="5715000"/>
          </a:xfrm>
          <a:prstGeom prst="rect">
            <a:avLst/>
          </a:prstGeom>
        </p:spPr>
      </p:pic>
    </p:spTree>
    <p:extLst>
      <p:ext uri="{BB962C8B-B14F-4D97-AF65-F5344CB8AC3E}">
        <p14:creationId xmlns:p14="http://schemas.microsoft.com/office/powerpoint/2010/main" val="33193565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A100"/>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type="body" idx="1"/>
          </p:nvPr>
        </p:nvSpPr>
        <p:spPr>
          <a:xfrm>
            <a:off x="1034445" y="1841500"/>
            <a:ext cx="17386111" cy="5562600"/>
          </a:xfrm>
        </p:spPr>
        <p:txBody>
          <a:bodyPr anchor="t">
            <a:noAutofit/>
          </a:bodyPr>
          <a:lstStyle/>
          <a:p>
            <a:pPr marL="0" indent="0">
              <a:lnSpc>
                <a:spcPct val="120000"/>
              </a:lnSpc>
              <a:buNone/>
            </a:pPr>
            <a:r>
              <a:rPr lang="en-US" sz="3600" b="0" dirty="0" smtClean="0">
                <a:latin typeface="Comic Sans MS" panose="030F0702030302020204" pitchFamily="66" charset="0"/>
              </a:rPr>
              <a:t>Jesus CHOSE to suffer and die on the cross. </a:t>
            </a:r>
          </a:p>
          <a:p>
            <a:pPr marL="0" indent="0">
              <a:lnSpc>
                <a:spcPct val="120000"/>
              </a:lnSpc>
              <a:buNone/>
            </a:pPr>
            <a:endParaRPr lang="en-US" sz="3600" b="0" dirty="0">
              <a:latin typeface="Comic Sans MS" panose="030F0702030302020204" pitchFamily="66" charset="0"/>
            </a:endParaRPr>
          </a:p>
          <a:p>
            <a:pPr marL="0" indent="0">
              <a:lnSpc>
                <a:spcPct val="120000"/>
              </a:lnSpc>
              <a:buNone/>
            </a:pPr>
            <a:r>
              <a:rPr lang="en-US" sz="3600" b="0" dirty="0" smtClean="0">
                <a:latin typeface="Comic Sans MS" panose="030F0702030302020204" pitchFamily="66" charset="0"/>
              </a:rPr>
              <a:t>Jesus’ suffering and death lead to eternal life, like a door leads into the next room.</a:t>
            </a:r>
          </a:p>
          <a:p>
            <a:pPr marL="0" indent="0">
              <a:lnSpc>
                <a:spcPct val="120000"/>
              </a:lnSpc>
              <a:buNone/>
            </a:pPr>
            <a:endParaRPr lang="en-US" sz="3600" b="0" dirty="0">
              <a:latin typeface="Comic Sans MS" panose="030F0702030302020204" pitchFamily="66" charset="0"/>
            </a:endParaRPr>
          </a:p>
          <a:p>
            <a:pPr marL="0" indent="0">
              <a:lnSpc>
                <a:spcPct val="120000"/>
              </a:lnSpc>
              <a:buNone/>
            </a:pPr>
            <a:r>
              <a:rPr lang="en-US" sz="3600" b="0" dirty="0" smtClean="0">
                <a:latin typeface="Comic Sans MS" panose="030F0702030302020204" pitchFamily="66" charset="0"/>
              </a:rPr>
              <a:t>The cross is our doorway into heaven.</a:t>
            </a:r>
            <a:endParaRPr lang="en-US" sz="3600" b="0" dirty="0" smtClean="0">
              <a:latin typeface="Comic Sans MS" panose="030F0702030302020204" pitchFamily="66" charset="0"/>
            </a:endParaRPr>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Jesus’ suffering lead to everlasting life.</a:t>
            </a:r>
            <a:endParaRPr lang="en-US" sz="4400" b="0" dirty="0">
              <a:latin typeface="Comic Sans MS" panose="030F0702030302020204" pitchFamily="66" charset="0"/>
            </a:endParaRPr>
          </a:p>
        </p:txBody>
      </p:sp>
      <p:pic>
        <p:nvPicPr>
          <p:cNvPr id="5" name="Picture 4"/>
          <p:cNvPicPr>
            <a:picLocks noChangeAspect="1"/>
          </p:cNvPicPr>
          <p:nvPr/>
        </p:nvPicPr>
        <p:blipFill>
          <a:blip r:embed="rId2"/>
          <a:stretch>
            <a:fillRect/>
          </a:stretch>
        </p:blipFill>
        <p:spPr>
          <a:xfrm>
            <a:off x="11638756" y="4540250"/>
            <a:ext cx="3851878" cy="5727700"/>
          </a:xfrm>
          <a:prstGeom prst="rect">
            <a:avLst/>
          </a:prstGeom>
        </p:spPr>
      </p:pic>
    </p:spTree>
    <p:extLst>
      <p:ext uri="{BB962C8B-B14F-4D97-AF65-F5344CB8AC3E}">
        <p14:creationId xmlns:p14="http://schemas.microsoft.com/office/powerpoint/2010/main" val="9432142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A100"/>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type="body" idx="1"/>
          </p:nvPr>
        </p:nvSpPr>
        <p:spPr>
          <a:xfrm>
            <a:off x="1034445" y="1841500"/>
            <a:ext cx="17386111" cy="7162800"/>
          </a:xfrm>
        </p:spPr>
        <p:txBody>
          <a:bodyPr anchor="t">
            <a:noAutofit/>
          </a:bodyPr>
          <a:lstStyle/>
          <a:p>
            <a:pPr marL="0" indent="0">
              <a:lnSpc>
                <a:spcPct val="120000"/>
              </a:lnSpc>
              <a:buNone/>
            </a:pPr>
            <a:r>
              <a:rPr lang="en-US" sz="3600" b="0" dirty="0" smtClean="0">
                <a:latin typeface="Comic Sans MS" panose="030F0702030302020204" pitchFamily="66" charset="0"/>
              </a:rPr>
              <a:t>On Easter Sunday, and every Sunday we rejoice because:</a:t>
            </a:r>
          </a:p>
          <a:p>
            <a:pPr marL="0" indent="0">
              <a:lnSpc>
                <a:spcPct val="120000"/>
              </a:lnSpc>
              <a:buNone/>
            </a:pPr>
            <a:r>
              <a:rPr lang="en-US" sz="3600" b="0" dirty="0" smtClean="0">
                <a:latin typeface="Comic Sans MS" panose="030F0702030302020204" pitchFamily="66" charset="0"/>
              </a:rPr>
              <a:t>-Jesus took the punishment we deserve for our sins</a:t>
            </a:r>
          </a:p>
          <a:p>
            <a:pPr marL="0" indent="0">
              <a:lnSpc>
                <a:spcPct val="120000"/>
              </a:lnSpc>
              <a:buNone/>
            </a:pPr>
            <a:r>
              <a:rPr lang="en-US" sz="3600" b="0" dirty="0" smtClean="0">
                <a:latin typeface="Comic Sans MS" panose="030F0702030302020204" pitchFamily="66" charset="0"/>
              </a:rPr>
              <a:t>-All our sins can be forgiven</a:t>
            </a:r>
          </a:p>
          <a:p>
            <a:pPr marL="0" indent="0">
              <a:lnSpc>
                <a:spcPct val="120000"/>
              </a:lnSpc>
              <a:buNone/>
            </a:pPr>
            <a:r>
              <a:rPr lang="en-US" sz="3600" b="0" dirty="0" smtClean="0">
                <a:latin typeface="Comic Sans MS" panose="030F0702030302020204" pitchFamily="66" charset="0"/>
              </a:rPr>
              <a:t>-Jesus defeated death once and for all</a:t>
            </a:r>
          </a:p>
          <a:p>
            <a:pPr marL="0" indent="0">
              <a:lnSpc>
                <a:spcPct val="120000"/>
              </a:lnSpc>
              <a:buNone/>
            </a:pPr>
            <a:r>
              <a:rPr lang="en-US" sz="3600" b="0" dirty="0" smtClean="0">
                <a:latin typeface="Comic Sans MS" panose="030F0702030302020204" pitchFamily="66" charset="0"/>
              </a:rPr>
              <a:t>-He made the doorway for us to go into heaven with Him forever.</a:t>
            </a:r>
          </a:p>
          <a:p>
            <a:pPr marL="0" indent="0">
              <a:lnSpc>
                <a:spcPct val="120000"/>
              </a:lnSpc>
              <a:buNone/>
            </a:pPr>
            <a:r>
              <a:rPr lang="en-US" sz="3600" b="0" dirty="0" smtClean="0">
                <a:latin typeface="Comic Sans MS" panose="030F0702030302020204" pitchFamily="66" charset="0"/>
              </a:rPr>
              <a:t>-He did all of this because HE LOVES YOU!</a:t>
            </a:r>
          </a:p>
          <a:p>
            <a:pPr marL="0" indent="0">
              <a:lnSpc>
                <a:spcPct val="120000"/>
              </a:lnSpc>
              <a:buNone/>
            </a:pPr>
            <a:endParaRPr lang="en-US" sz="3600" b="0" dirty="0">
              <a:latin typeface="Comic Sans MS" panose="030F0702030302020204" pitchFamily="66" charset="0"/>
            </a:endParaRPr>
          </a:p>
          <a:p>
            <a:pPr marL="0" indent="0">
              <a:lnSpc>
                <a:spcPct val="120000"/>
              </a:lnSpc>
              <a:buNone/>
            </a:pPr>
            <a:r>
              <a:rPr lang="en-US" sz="3600" b="0" i="1" dirty="0" smtClean="0">
                <a:latin typeface="Comic Sans MS" panose="030F0702030302020204" pitchFamily="66" charset="0"/>
              </a:rPr>
              <a:t>All of this is called the “Good News” and we want to share this with everybody.</a:t>
            </a:r>
            <a:endParaRPr lang="en-US" sz="3600" b="0" i="1" dirty="0" smtClean="0">
              <a:latin typeface="Comic Sans MS" panose="030F0702030302020204" pitchFamily="66" charset="0"/>
            </a:endParaRPr>
          </a:p>
          <a:p>
            <a:pPr marL="0" indent="0">
              <a:lnSpc>
                <a:spcPct val="120000"/>
              </a:lnSpc>
              <a:buNone/>
            </a:pPr>
            <a:endParaRPr lang="en-US" sz="3600" b="0" dirty="0">
              <a:latin typeface="Comic Sans MS" panose="030F0702030302020204" pitchFamily="66" charset="0"/>
            </a:endParaRPr>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Easter Sunday is a happy day.</a:t>
            </a:r>
            <a:endParaRPr lang="en-US" sz="4400" b="0" dirty="0">
              <a:latin typeface="Comic Sans MS" panose="030F0702030302020204" pitchFamily="66" charset="0"/>
            </a:endParaRPr>
          </a:p>
        </p:txBody>
      </p:sp>
      <p:pic>
        <p:nvPicPr>
          <p:cNvPr id="4" name="Picture 3"/>
          <p:cNvPicPr>
            <a:picLocks noChangeAspect="1"/>
          </p:cNvPicPr>
          <p:nvPr/>
        </p:nvPicPr>
        <p:blipFill>
          <a:blip r:embed="rId2"/>
          <a:stretch>
            <a:fillRect/>
          </a:stretch>
        </p:blipFill>
        <p:spPr>
          <a:xfrm>
            <a:off x="13696156" y="2070100"/>
            <a:ext cx="4568786" cy="30051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777672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A100"/>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type="body" idx="1"/>
          </p:nvPr>
        </p:nvSpPr>
        <p:spPr>
          <a:xfrm>
            <a:off x="1034445" y="1841499"/>
            <a:ext cx="17386111" cy="7010401"/>
          </a:xfrm>
        </p:spPr>
        <p:txBody>
          <a:bodyPr anchor="t">
            <a:noAutofit/>
          </a:bodyPr>
          <a:lstStyle/>
          <a:p>
            <a:pPr marL="0" indent="0">
              <a:lnSpc>
                <a:spcPct val="120000"/>
              </a:lnSpc>
              <a:buNone/>
            </a:pPr>
            <a:r>
              <a:rPr lang="en-US" sz="3600" b="0" dirty="0" smtClean="0">
                <a:latin typeface="Comic Sans MS" panose="030F0702030302020204" pitchFamily="66" charset="0"/>
              </a:rPr>
              <a:t>Even though Jesus conquered death, everyone must still leave this life.</a:t>
            </a:r>
          </a:p>
          <a:p>
            <a:pPr marL="0" indent="0">
              <a:lnSpc>
                <a:spcPct val="120000"/>
              </a:lnSpc>
              <a:buNone/>
            </a:pPr>
            <a:r>
              <a:rPr lang="en-US" sz="3600" dirty="0" smtClean="0">
                <a:latin typeface="Comic Sans MS" panose="030F0702030302020204" pitchFamily="66" charset="0"/>
              </a:rPr>
              <a:t>Death</a:t>
            </a:r>
            <a:r>
              <a:rPr lang="en-US" sz="3600" b="0" dirty="0" smtClean="0">
                <a:latin typeface="Comic Sans MS" panose="030F0702030302020204" pitchFamily="66" charset="0"/>
              </a:rPr>
              <a:t>-When your body and soul separate.</a:t>
            </a:r>
          </a:p>
          <a:p>
            <a:pPr marL="0" indent="0">
              <a:lnSpc>
                <a:spcPct val="120000"/>
              </a:lnSpc>
              <a:buNone/>
            </a:pPr>
            <a:r>
              <a:rPr lang="en-US" sz="3600" b="0" i="1" dirty="0" smtClean="0">
                <a:latin typeface="Comic Sans MS" panose="030F0702030302020204" pitchFamily="66" charset="0"/>
              </a:rPr>
              <a:t>Your body dies and your soul lives forever!</a:t>
            </a:r>
          </a:p>
          <a:p>
            <a:pPr marL="0" indent="0">
              <a:lnSpc>
                <a:spcPct val="120000"/>
              </a:lnSpc>
              <a:buNone/>
            </a:pPr>
            <a:r>
              <a:rPr lang="en-US" sz="3600" dirty="0" smtClean="0">
                <a:latin typeface="Comic Sans MS" panose="030F0702030302020204" pitchFamily="66" charset="0"/>
              </a:rPr>
              <a:t>Judgement</a:t>
            </a:r>
            <a:r>
              <a:rPr lang="en-US" sz="3600" b="0" dirty="0" smtClean="0">
                <a:latin typeface="Comic Sans MS" panose="030F0702030302020204" pitchFamily="66" charset="0"/>
              </a:rPr>
              <a:t>-Each person is judged by God on how much they loved God and others during their time on earth.</a:t>
            </a:r>
          </a:p>
          <a:p>
            <a:pPr marL="0" indent="0">
              <a:lnSpc>
                <a:spcPct val="120000"/>
              </a:lnSpc>
              <a:buNone/>
            </a:pPr>
            <a:r>
              <a:rPr lang="en-US" sz="3600" dirty="0" smtClean="0">
                <a:latin typeface="Comic Sans MS" panose="030F0702030302020204" pitchFamily="66" charset="0"/>
              </a:rPr>
              <a:t>Heaven-</a:t>
            </a:r>
            <a:r>
              <a:rPr lang="en-US" sz="3600" b="0" dirty="0" smtClean="0">
                <a:latin typeface="Comic Sans MS" panose="030F0702030302020204" pitchFamily="66" charset="0"/>
              </a:rPr>
              <a:t>Everlasting union with God</a:t>
            </a:r>
          </a:p>
          <a:p>
            <a:pPr marL="0" indent="0">
              <a:lnSpc>
                <a:spcPct val="120000"/>
              </a:lnSpc>
              <a:buNone/>
            </a:pPr>
            <a:r>
              <a:rPr lang="en-US" sz="3600" dirty="0" smtClean="0">
                <a:latin typeface="Comic Sans MS" panose="030F0702030302020204" pitchFamily="66" charset="0"/>
              </a:rPr>
              <a:t>Hell</a:t>
            </a:r>
            <a:r>
              <a:rPr lang="en-US" sz="3600" b="0" dirty="0" smtClean="0">
                <a:latin typeface="Comic Sans MS" panose="030F0702030302020204" pitchFamily="66" charset="0"/>
              </a:rPr>
              <a:t>-Everlasting suffering and separation from God</a:t>
            </a:r>
          </a:p>
          <a:p>
            <a:pPr marL="0" indent="0">
              <a:lnSpc>
                <a:spcPct val="120000"/>
              </a:lnSpc>
              <a:buNone/>
            </a:pPr>
            <a:r>
              <a:rPr lang="en-US" sz="3600" dirty="0" smtClean="0">
                <a:latin typeface="Comic Sans MS" panose="030F0702030302020204" pitchFamily="66" charset="0"/>
              </a:rPr>
              <a:t>Purgatory</a:t>
            </a:r>
            <a:r>
              <a:rPr lang="en-US" sz="3600" b="0" dirty="0" smtClean="0">
                <a:latin typeface="Comic Sans MS" panose="030F0702030302020204" pitchFamily="66" charset="0"/>
              </a:rPr>
              <a:t>-Time when a soul is purified because it is headed for heaven but not ready to go quite yet.</a:t>
            </a:r>
            <a:endParaRPr lang="en-US" sz="3600" dirty="0">
              <a:latin typeface="Comic Sans MS" panose="030F0702030302020204" pitchFamily="66" charset="0"/>
            </a:endParaRPr>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Everybody dies</a:t>
            </a:r>
            <a:endParaRPr lang="en-US" sz="4400" b="0" dirty="0">
              <a:latin typeface="Comic Sans MS" panose="030F0702030302020204" pitchFamily="66" charset="0"/>
            </a:endParaRPr>
          </a:p>
        </p:txBody>
      </p:sp>
    </p:spTree>
    <p:extLst>
      <p:ext uri="{BB962C8B-B14F-4D97-AF65-F5344CB8AC3E}">
        <p14:creationId xmlns:p14="http://schemas.microsoft.com/office/powerpoint/2010/main" val="2883814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77963"/>
            <a:ext cx="12522269" cy="1250673"/>
          </a:xfrm>
          <a:prstGeom prst="rect">
            <a:avLst/>
          </a:prstGeom>
        </p:spPr>
      </p:pic>
      <p:sp>
        <p:nvSpPr>
          <p:cNvPr id="7" name="object 4"/>
          <p:cNvSpPr txBox="1"/>
          <p:nvPr/>
        </p:nvSpPr>
        <p:spPr>
          <a:xfrm>
            <a:off x="818356" y="627556"/>
            <a:ext cx="10820400" cy="751488"/>
          </a:xfrm>
          <a:prstGeom prst="rect">
            <a:avLst/>
          </a:prstGeom>
        </p:spPr>
        <p:txBody>
          <a:bodyPr vert="horz" wrap="square" lIns="0" tIns="12700" rIns="0" bIns="0" rtlCol="0">
            <a:spAutoFit/>
          </a:bodyPr>
          <a:lstStyle/>
          <a:p>
            <a:pPr marL="12700">
              <a:lnSpc>
                <a:spcPct val="100000"/>
              </a:lnSpc>
              <a:spcBef>
                <a:spcPts val="100"/>
              </a:spcBef>
            </a:pPr>
            <a:r>
              <a:rPr lang="en-US" sz="4800" dirty="0" smtClean="0">
                <a:solidFill>
                  <a:srgbClr val="FFFFFF"/>
                </a:solidFill>
                <a:latin typeface="Snap ITC" panose="04040A07060A02020202" pitchFamily="82" charset="0"/>
                <a:cs typeface="Source Sans Pro Light"/>
              </a:rPr>
              <a:t>Lesson 4 – </a:t>
            </a:r>
            <a:r>
              <a:rPr lang="en-US" sz="4800" dirty="0" smtClean="0">
                <a:solidFill>
                  <a:srgbClr val="FFFFFF"/>
                </a:solidFill>
                <a:latin typeface="Snap ITC" panose="04040A07060A02020202" pitchFamily="82" charset="0"/>
                <a:cs typeface="Source Sans Pro Light"/>
              </a:rPr>
              <a:t>Forty Days</a:t>
            </a:r>
            <a:endParaRPr lang="en-US" sz="4800" dirty="0">
              <a:latin typeface="Snap ITC" panose="04040A07060A02020202" pitchFamily="82" charset="0"/>
              <a:cs typeface="Source Sans Pro Light"/>
            </a:endParaRPr>
          </a:p>
        </p:txBody>
      </p:sp>
      <p:sp>
        <p:nvSpPr>
          <p:cNvPr id="6" name="Content Placeholder 2"/>
          <p:cNvSpPr>
            <a:spLocks noGrp="1"/>
          </p:cNvSpPr>
          <p:nvPr>
            <p:ph idx="1"/>
          </p:nvPr>
        </p:nvSpPr>
        <p:spPr>
          <a:xfrm>
            <a:off x="970756" y="8623300"/>
            <a:ext cx="16961197" cy="1433277"/>
          </a:xfrm>
        </p:spPr>
        <p:txBody>
          <a:bodyPr>
            <a:noAutofit/>
          </a:bodyPr>
          <a:lstStyle/>
          <a:p>
            <a:pPr marL="0" indent="0" algn="ctr">
              <a:lnSpc>
                <a:spcPct val="100000"/>
              </a:lnSpc>
              <a:buNone/>
            </a:pPr>
            <a:r>
              <a:rPr lang="en-US" sz="3600" dirty="0" smtClean="0">
                <a:latin typeface="Comic Sans MS" panose="030F0702030302020204" pitchFamily="66" charset="0"/>
              </a:rPr>
              <a:t>Forty days after Easter, Jesus ascended into Heaven to begin His reign as King of Heaven and Earth.</a:t>
            </a:r>
            <a:endParaRPr lang="en-US" sz="3600" dirty="0">
              <a:latin typeface="Comic Sans MS" panose="030F0702030302020204" pitchFamily="66" charset="0"/>
            </a:endParaRPr>
          </a:p>
        </p:txBody>
      </p:sp>
      <p:pic>
        <p:nvPicPr>
          <p:cNvPr id="2" name="Picture 1"/>
          <p:cNvPicPr>
            <a:picLocks noChangeAspect="1"/>
          </p:cNvPicPr>
          <p:nvPr/>
        </p:nvPicPr>
        <p:blipFill>
          <a:blip r:embed="rId3"/>
          <a:stretch>
            <a:fillRect/>
          </a:stretch>
        </p:blipFill>
        <p:spPr>
          <a:xfrm>
            <a:off x="4323556" y="2161016"/>
            <a:ext cx="3359446" cy="5913072"/>
          </a:xfrm>
          <a:prstGeom prst="rect">
            <a:avLst/>
          </a:prstGeom>
        </p:spPr>
      </p:pic>
      <p:pic>
        <p:nvPicPr>
          <p:cNvPr id="3" name="Picture 2"/>
          <p:cNvPicPr>
            <a:picLocks noChangeAspect="1"/>
          </p:cNvPicPr>
          <p:nvPr/>
        </p:nvPicPr>
        <p:blipFill>
          <a:blip r:embed="rId4"/>
          <a:stretch>
            <a:fillRect/>
          </a:stretch>
        </p:blipFill>
        <p:spPr>
          <a:xfrm>
            <a:off x="11638756" y="2532031"/>
            <a:ext cx="3810000" cy="5143500"/>
          </a:xfrm>
          <a:prstGeom prst="rect">
            <a:avLst/>
          </a:prstGeom>
        </p:spPr>
      </p:pic>
    </p:spTree>
    <p:extLst>
      <p:ext uri="{BB962C8B-B14F-4D97-AF65-F5344CB8AC3E}">
        <p14:creationId xmlns:p14="http://schemas.microsoft.com/office/powerpoint/2010/main" val="20389021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8201"/>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Jesus made Peter the First Pope</a:t>
            </a:r>
            <a:endParaRPr lang="en-US" sz="4400" b="0" dirty="0">
              <a:latin typeface="Comic Sans MS" panose="030F0702030302020204" pitchFamily="66" charset="0"/>
            </a:endParaRPr>
          </a:p>
        </p:txBody>
      </p:sp>
      <p:pic>
        <p:nvPicPr>
          <p:cNvPr id="7" name="Picture 6"/>
          <p:cNvPicPr>
            <a:picLocks noChangeAspect="1"/>
          </p:cNvPicPr>
          <p:nvPr/>
        </p:nvPicPr>
        <p:blipFill>
          <a:blip r:embed="rId2"/>
          <a:stretch>
            <a:fillRect/>
          </a:stretch>
        </p:blipFill>
        <p:spPr>
          <a:xfrm>
            <a:off x="6437038" y="2679700"/>
            <a:ext cx="5829300" cy="6905625"/>
          </a:xfrm>
          <a:prstGeom prst="rect">
            <a:avLst/>
          </a:prstGeom>
        </p:spPr>
      </p:pic>
    </p:spTree>
    <p:extLst>
      <p:ext uri="{BB962C8B-B14F-4D97-AF65-F5344CB8AC3E}">
        <p14:creationId xmlns:p14="http://schemas.microsoft.com/office/powerpoint/2010/main" val="11197022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8201"/>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The Great Commission</a:t>
            </a:r>
            <a:endParaRPr lang="en-US" sz="4400" b="0" dirty="0">
              <a:latin typeface="Comic Sans MS" panose="030F0702030302020204" pitchFamily="66" charset="0"/>
            </a:endParaRPr>
          </a:p>
        </p:txBody>
      </p:sp>
      <p:sp>
        <p:nvSpPr>
          <p:cNvPr id="8" name="Content Placeholder 2"/>
          <p:cNvSpPr>
            <a:spLocks noGrp="1"/>
          </p:cNvSpPr>
          <p:nvPr>
            <p:ph type="body" idx="1"/>
          </p:nvPr>
        </p:nvSpPr>
        <p:spPr>
          <a:xfrm>
            <a:off x="1123156" y="2298700"/>
            <a:ext cx="16840200" cy="1676400"/>
          </a:xfrm>
        </p:spPr>
        <p:txBody>
          <a:bodyPr anchor="t">
            <a:noAutofit/>
          </a:bodyPr>
          <a:lstStyle/>
          <a:p>
            <a:pPr>
              <a:lnSpc>
                <a:spcPct val="120000"/>
              </a:lnSpc>
              <a:buClr>
                <a:srgbClr val="FF8201"/>
              </a:buClr>
            </a:pPr>
            <a:r>
              <a:rPr lang="en-US" sz="3600" b="0" dirty="0" smtClean="0">
                <a:latin typeface="Comic Sans MS" panose="030F0702030302020204" pitchFamily="66" charset="0"/>
              </a:rPr>
              <a:t>Before He ascended into Heaven, Jesus gave His disciples to jobs:</a:t>
            </a:r>
          </a:p>
          <a:p>
            <a:pPr marL="571500" indent="-571500">
              <a:lnSpc>
                <a:spcPct val="120000"/>
              </a:lnSpc>
              <a:buClr>
                <a:srgbClr val="FF8201"/>
              </a:buClr>
              <a:buFont typeface="Arial" panose="020B0604020202020204" pitchFamily="34" charset="0"/>
              <a:buChar char="•"/>
            </a:pPr>
            <a:r>
              <a:rPr lang="en-US" sz="3600" b="0" dirty="0" smtClean="0">
                <a:latin typeface="Comic Sans MS" panose="030F0702030302020204" pitchFamily="66" charset="0"/>
              </a:rPr>
              <a:t>Teach everything that Jesus had taught them</a:t>
            </a:r>
          </a:p>
          <a:p>
            <a:pPr marL="571500" indent="-571500">
              <a:lnSpc>
                <a:spcPct val="120000"/>
              </a:lnSpc>
              <a:buClr>
                <a:srgbClr val="FF8201"/>
              </a:buClr>
              <a:buFont typeface="Arial" panose="020B0604020202020204" pitchFamily="34" charset="0"/>
              <a:buChar char="•"/>
            </a:pPr>
            <a:r>
              <a:rPr lang="en-US" sz="3600" b="0" dirty="0" smtClean="0">
                <a:latin typeface="Comic Sans MS" panose="030F0702030302020204" pitchFamily="66" charset="0"/>
              </a:rPr>
              <a:t>Baptize in the name of the Father and of the Son and of the Holy Spirit</a:t>
            </a:r>
            <a:endParaRPr lang="en-US" sz="3600" b="0" dirty="0" smtClean="0">
              <a:latin typeface="Comic Sans MS" panose="030F0702030302020204" pitchFamily="66" charset="0"/>
            </a:endParaRPr>
          </a:p>
        </p:txBody>
      </p:sp>
      <p:pic>
        <p:nvPicPr>
          <p:cNvPr id="4" name="Picture 3"/>
          <p:cNvPicPr>
            <a:picLocks noChangeAspect="1"/>
          </p:cNvPicPr>
          <p:nvPr/>
        </p:nvPicPr>
        <p:blipFill>
          <a:blip r:embed="rId2"/>
          <a:stretch>
            <a:fillRect/>
          </a:stretch>
        </p:blipFill>
        <p:spPr>
          <a:xfrm>
            <a:off x="3331888" y="5118100"/>
            <a:ext cx="12039600" cy="4647286"/>
          </a:xfrm>
          <a:prstGeom prst="rect">
            <a:avLst/>
          </a:prstGeom>
        </p:spPr>
      </p:pic>
    </p:spTree>
    <p:extLst>
      <p:ext uri="{BB962C8B-B14F-4D97-AF65-F5344CB8AC3E}">
        <p14:creationId xmlns:p14="http://schemas.microsoft.com/office/powerpoint/2010/main" val="41947790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8201"/>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Jesus is King!</a:t>
            </a:r>
            <a:endParaRPr lang="en-US" sz="4400" b="0" dirty="0">
              <a:latin typeface="Comic Sans MS" panose="030F0702030302020204" pitchFamily="66" charset="0"/>
            </a:endParaRPr>
          </a:p>
        </p:txBody>
      </p:sp>
      <p:sp>
        <p:nvSpPr>
          <p:cNvPr id="8" name="Content Placeholder 2"/>
          <p:cNvSpPr>
            <a:spLocks noGrp="1"/>
          </p:cNvSpPr>
          <p:nvPr>
            <p:ph type="body" idx="1"/>
          </p:nvPr>
        </p:nvSpPr>
        <p:spPr>
          <a:xfrm>
            <a:off x="1123156" y="2298700"/>
            <a:ext cx="16840200" cy="1676400"/>
          </a:xfrm>
        </p:spPr>
        <p:txBody>
          <a:bodyPr anchor="t">
            <a:noAutofit/>
          </a:bodyPr>
          <a:lstStyle/>
          <a:p>
            <a:pPr>
              <a:lnSpc>
                <a:spcPct val="120000"/>
              </a:lnSpc>
              <a:buClr>
                <a:srgbClr val="FF8201"/>
              </a:buClr>
            </a:pPr>
            <a:r>
              <a:rPr lang="en-US" sz="3600" b="0" dirty="0" smtClean="0">
                <a:latin typeface="Comic Sans MS" panose="030F0702030302020204" pitchFamily="66" charset="0"/>
              </a:rPr>
              <a:t>Forty days after Easter, Jesus ascended into Heaven.</a:t>
            </a:r>
          </a:p>
          <a:p>
            <a:pPr>
              <a:lnSpc>
                <a:spcPct val="120000"/>
              </a:lnSpc>
              <a:buClr>
                <a:srgbClr val="FF8201"/>
              </a:buClr>
            </a:pPr>
            <a:endParaRPr lang="en-US" sz="3600" b="0" dirty="0">
              <a:latin typeface="Comic Sans MS" panose="030F0702030302020204" pitchFamily="66" charset="0"/>
            </a:endParaRPr>
          </a:p>
          <a:p>
            <a:pPr>
              <a:lnSpc>
                <a:spcPct val="120000"/>
              </a:lnSpc>
              <a:buClr>
                <a:srgbClr val="FF8201"/>
              </a:buClr>
            </a:pPr>
            <a:r>
              <a:rPr lang="en-US" sz="3600" b="0" dirty="0" smtClean="0">
                <a:latin typeface="Comic Sans MS" panose="030F0702030302020204" pitchFamily="66" charset="0"/>
              </a:rPr>
              <a:t>He is now King of heaven and Earth.</a:t>
            </a:r>
            <a:endParaRPr lang="en-US" sz="3600" b="0" dirty="0" smtClean="0">
              <a:latin typeface="Comic Sans MS" panose="030F0702030302020204" pitchFamily="66" charset="0"/>
            </a:endParaRPr>
          </a:p>
        </p:txBody>
      </p:sp>
      <p:pic>
        <p:nvPicPr>
          <p:cNvPr id="5" name="Picture 4"/>
          <p:cNvPicPr>
            <a:picLocks noChangeAspect="1"/>
          </p:cNvPicPr>
          <p:nvPr/>
        </p:nvPicPr>
        <p:blipFill>
          <a:blip r:embed="rId2"/>
          <a:stretch>
            <a:fillRect/>
          </a:stretch>
        </p:blipFill>
        <p:spPr>
          <a:xfrm>
            <a:off x="11029156" y="4356100"/>
            <a:ext cx="3810000" cy="5143500"/>
          </a:xfrm>
          <a:prstGeom prst="rect">
            <a:avLst/>
          </a:prstGeom>
        </p:spPr>
      </p:pic>
    </p:spTree>
    <p:extLst>
      <p:ext uri="{BB962C8B-B14F-4D97-AF65-F5344CB8AC3E}">
        <p14:creationId xmlns:p14="http://schemas.microsoft.com/office/powerpoint/2010/main" val="7279821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havior of space object - by Lifeliqe.potx" id="{B9C66860-991F-4B9E-BE24-F67EBFE187B1}" vid="{CE56F777-F8E9-4D01-B2D2-2BFB7FC9D4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Behavior of space objects</Template>
  <TotalTime>0</TotalTime>
  <Words>774</Words>
  <Application>Microsoft Office PowerPoint</Application>
  <PresentationFormat>Custom</PresentationFormat>
  <Paragraphs>97</Paragraphs>
  <Slides>18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Calibri Light</vt:lpstr>
      <vt:lpstr>Comic Sans MS</vt:lpstr>
      <vt:lpstr>Snap ITC</vt:lpstr>
      <vt:lpstr>Source Sans Pro</vt:lpstr>
      <vt:lpstr>Source Sans Pro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2020-04-22T15:17:14Z</dcterms:created>
  <dcterms:modified xsi:type="dcterms:W3CDTF">2020-04-29T16:28:07Z</dcterms:modified>
</cp:coreProperties>
</file>