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0" r:id="rId1"/>
  </p:sldMasterIdLst>
  <p:notesMasterIdLst>
    <p:notesMasterId r:id="rId22"/>
  </p:notesMasterIdLst>
  <p:sldIdLst>
    <p:sldId id="256" r:id="rId2"/>
    <p:sldId id="266" r:id="rId3"/>
    <p:sldId id="271" r:id="rId4"/>
    <p:sldId id="306" r:id="rId5"/>
    <p:sldId id="307" r:id="rId6"/>
    <p:sldId id="308" r:id="rId7"/>
    <p:sldId id="299" r:id="rId8"/>
    <p:sldId id="309" r:id="rId9"/>
    <p:sldId id="295" r:id="rId10"/>
    <p:sldId id="267" r:id="rId11"/>
    <p:sldId id="273" r:id="rId12"/>
    <p:sldId id="296" r:id="rId13"/>
    <p:sldId id="268" r:id="rId14"/>
    <p:sldId id="277" r:id="rId15"/>
    <p:sldId id="310" r:id="rId16"/>
    <p:sldId id="311" r:id="rId17"/>
    <p:sldId id="269" r:id="rId18"/>
    <p:sldId id="280" r:id="rId19"/>
    <p:sldId id="312" r:id="rId20"/>
    <p:sldId id="304" r:id="rId21"/>
  </p:sldIdLst>
  <p:sldSz cx="19010313" cy="10693400"/>
  <p:notesSz cx="7556500" cy="10693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44" userDrawn="1">
          <p15:clr>
            <a:srgbClr val="A4A3A4"/>
          </p15:clr>
        </p15:guide>
        <p15:guide id="2" pos="612" userDrawn="1">
          <p15:clr>
            <a:srgbClr val="A4A3A4"/>
          </p15:clr>
        </p15:guide>
        <p15:guide id="3" pos="4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A100"/>
    <a:srgbClr val="009EF3"/>
    <a:srgbClr val="FFFF00"/>
    <a:srgbClr val="FFBF00"/>
    <a:srgbClr val="AE2F22"/>
    <a:srgbClr val="41576E"/>
    <a:srgbClr val="FF8201"/>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2" autoAdjust="0"/>
    <p:restoredTop sz="94660"/>
  </p:normalViewPr>
  <p:slideViewPr>
    <p:cSldViewPr>
      <p:cViewPr varScale="1">
        <p:scale>
          <a:sx n="58" d="100"/>
          <a:sy n="58" d="100"/>
        </p:scale>
        <p:origin x="72" y="188"/>
      </p:cViewPr>
      <p:guideLst>
        <p:guide orient="horz" pos="344"/>
        <p:guide pos="612"/>
        <p:guide pos="4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275013" cy="536575"/>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4279900" y="0"/>
            <a:ext cx="3275013" cy="536575"/>
          </a:xfrm>
          <a:prstGeom prst="rect">
            <a:avLst/>
          </a:prstGeom>
        </p:spPr>
        <p:txBody>
          <a:bodyPr vert="horz" lIns="91440" tIns="45720" rIns="91440" bIns="45720" rtlCol="0"/>
          <a:lstStyle>
            <a:lvl1pPr algn="r">
              <a:defRPr sz="1200"/>
            </a:lvl1pPr>
          </a:lstStyle>
          <a:p>
            <a:fld id="{A2BF3456-A29E-41FE-BFB7-B24F24BEE47B}" type="datetimeFigureOut">
              <a:rPr lang="cs-CZ" smtClean="0"/>
              <a:t>08.05.2020</a:t>
            </a:fld>
            <a:endParaRPr lang="cs-CZ"/>
          </a:p>
        </p:txBody>
      </p:sp>
      <p:sp>
        <p:nvSpPr>
          <p:cNvPr id="4" name="Slide Image Placeholder 3"/>
          <p:cNvSpPr>
            <a:spLocks noGrp="1" noRot="1" noChangeAspect="1"/>
          </p:cNvSpPr>
          <p:nvPr>
            <p:ph type="sldImg" idx="2"/>
          </p:nvPr>
        </p:nvSpPr>
        <p:spPr>
          <a:xfrm>
            <a:off x="571500" y="1336675"/>
            <a:ext cx="6413500" cy="3608388"/>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755650" y="5146675"/>
            <a:ext cx="6045200" cy="42100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10156825"/>
            <a:ext cx="3275013" cy="536575"/>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4279900" y="10156825"/>
            <a:ext cx="3275013" cy="536575"/>
          </a:xfrm>
          <a:prstGeom prst="rect">
            <a:avLst/>
          </a:prstGeom>
        </p:spPr>
        <p:txBody>
          <a:bodyPr vert="horz" lIns="91440" tIns="45720" rIns="91440" bIns="45720" rtlCol="0" anchor="b"/>
          <a:lstStyle>
            <a:lvl1pPr algn="r">
              <a:defRPr sz="1200"/>
            </a:lvl1pPr>
          </a:lstStyle>
          <a:p>
            <a:fld id="{DD95B543-0236-4AEE-9F15-C7CF1150485F}" type="slidenum">
              <a:rPr lang="cs-CZ" smtClean="0"/>
              <a:t>‹#›</a:t>
            </a:fld>
            <a:endParaRPr lang="cs-CZ"/>
          </a:p>
        </p:txBody>
      </p:sp>
    </p:spTree>
    <p:extLst>
      <p:ext uri="{BB962C8B-B14F-4D97-AF65-F5344CB8AC3E}">
        <p14:creationId xmlns:p14="http://schemas.microsoft.com/office/powerpoint/2010/main" val="5225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cs-CZ"/>
          </a:p>
        </p:txBody>
      </p:sp>
      <p:sp>
        <p:nvSpPr>
          <p:cNvPr id="4" name="Slide Number Placeholder 3"/>
          <p:cNvSpPr>
            <a:spLocks noGrp="1"/>
          </p:cNvSpPr>
          <p:nvPr>
            <p:ph type="sldNum" sz="quarter" idx="5"/>
          </p:nvPr>
        </p:nvSpPr>
        <p:spPr/>
        <p:txBody>
          <a:bodyPr/>
          <a:lstStyle/>
          <a:p>
            <a:fld id="{DD95B543-0236-4AEE-9F15-C7CF1150485F}" type="slidenum">
              <a:rPr lang="cs-CZ" smtClean="0"/>
              <a:t>1</a:t>
            </a:fld>
            <a:endParaRPr lang="cs-CZ"/>
          </a:p>
        </p:txBody>
      </p:sp>
    </p:spTree>
    <p:extLst>
      <p:ext uri="{BB962C8B-B14F-4D97-AF65-F5344CB8AC3E}">
        <p14:creationId xmlns:p14="http://schemas.microsoft.com/office/powerpoint/2010/main" val="4407332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376289" y="1750055"/>
            <a:ext cx="14257735" cy="3722887"/>
          </a:xfrm>
        </p:spPr>
        <p:txBody>
          <a:bodyPr anchor="b"/>
          <a:lstStyle>
            <a:lvl1pPr algn="ctr">
              <a:defRPr sz="9355"/>
            </a:lvl1pPr>
          </a:lstStyle>
          <a:p>
            <a:r>
              <a:rPr lang="en-US" smtClean="0"/>
              <a:t>Click to edit Master title style</a:t>
            </a:r>
            <a:endParaRPr lang="en-US" dirty="0"/>
          </a:p>
        </p:txBody>
      </p:sp>
      <p:sp>
        <p:nvSpPr>
          <p:cNvPr id="3" name="Subtitle 2"/>
          <p:cNvSpPr>
            <a:spLocks noGrp="1"/>
          </p:cNvSpPr>
          <p:nvPr>
            <p:ph type="subTitle" idx="1"/>
          </p:nvPr>
        </p:nvSpPr>
        <p:spPr>
          <a:xfrm>
            <a:off x="2376289" y="5616511"/>
            <a:ext cx="14257735" cy="2581762"/>
          </a:xfrm>
        </p:spPr>
        <p:txBody>
          <a:bodyPr/>
          <a:lstStyle>
            <a:lvl1pPr marL="0" indent="0" algn="ctr">
              <a:buNone/>
              <a:defRPr sz="3742"/>
            </a:lvl1pPr>
            <a:lvl2pPr marL="712866" indent="0" algn="ctr">
              <a:buNone/>
              <a:defRPr sz="3118"/>
            </a:lvl2pPr>
            <a:lvl3pPr marL="1425732" indent="0" algn="ctr">
              <a:buNone/>
              <a:defRPr sz="2807"/>
            </a:lvl3pPr>
            <a:lvl4pPr marL="2138599" indent="0" algn="ctr">
              <a:buNone/>
              <a:defRPr sz="2495"/>
            </a:lvl4pPr>
            <a:lvl5pPr marL="2851465" indent="0" algn="ctr">
              <a:buNone/>
              <a:defRPr sz="2495"/>
            </a:lvl5pPr>
            <a:lvl6pPr marL="3564331" indent="0" algn="ctr">
              <a:buNone/>
              <a:defRPr sz="2495"/>
            </a:lvl6pPr>
            <a:lvl7pPr marL="4277197" indent="0" algn="ctr">
              <a:buNone/>
              <a:defRPr sz="2495"/>
            </a:lvl7pPr>
            <a:lvl8pPr marL="4990064" indent="0" algn="ctr">
              <a:buNone/>
              <a:defRPr sz="2495"/>
            </a:lvl8pPr>
            <a:lvl9pPr marL="5702930" indent="0" algn="ctr">
              <a:buNone/>
              <a:defRPr sz="2495"/>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5/8/2020</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329698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5/8/2020</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239549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7058" y="2665925"/>
            <a:ext cx="16396395" cy="4448157"/>
          </a:xfrm>
        </p:spPr>
        <p:txBody>
          <a:bodyPr anchor="b"/>
          <a:lstStyle>
            <a:lvl1pPr>
              <a:defRPr sz="9355"/>
            </a:lvl1pPr>
          </a:lstStyle>
          <a:p>
            <a:r>
              <a:rPr lang="en-US" smtClean="0"/>
              <a:t>Click to edit Master title style</a:t>
            </a:r>
            <a:endParaRPr lang="en-US" dirty="0"/>
          </a:p>
        </p:txBody>
      </p:sp>
      <p:sp>
        <p:nvSpPr>
          <p:cNvPr id="3" name="Text Placeholder 2"/>
          <p:cNvSpPr>
            <a:spLocks noGrp="1"/>
          </p:cNvSpPr>
          <p:nvPr>
            <p:ph type="body" idx="1"/>
          </p:nvPr>
        </p:nvSpPr>
        <p:spPr>
          <a:xfrm>
            <a:off x="1297058" y="7156164"/>
            <a:ext cx="16396395" cy="2339180"/>
          </a:xfrm>
        </p:spPr>
        <p:txBody>
          <a:bodyPr/>
          <a:lstStyle>
            <a:lvl1pPr marL="0" indent="0">
              <a:buNone/>
              <a:defRPr sz="3742">
                <a:solidFill>
                  <a:schemeClr val="tx1">
                    <a:tint val="75000"/>
                  </a:schemeClr>
                </a:solidFill>
              </a:defRPr>
            </a:lvl1pPr>
            <a:lvl2pPr marL="712866" indent="0">
              <a:buNone/>
              <a:defRPr sz="3118">
                <a:solidFill>
                  <a:schemeClr val="tx1">
                    <a:tint val="75000"/>
                  </a:schemeClr>
                </a:solidFill>
              </a:defRPr>
            </a:lvl2pPr>
            <a:lvl3pPr marL="1425732" indent="0">
              <a:buNone/>
              <a:defRPr sz="2807">
                <a:solidFill>
                  <a:schemeClr val="tx1">
                    <a:tint val="75000"/>
                  </a:schemeClr>
                </a:solidFill>
              </a:defRPr>
            </a:lvl3pPr>
            <a:lvl4pPr marL="2138599" indent="0">
              <a:buNone/>
              <a:defRPr sz="2495">
                <a:solidFill>
                  <a:schemeClr val="tx1">
                    <a:tint val="75000"/>
                  </a:schemeClr>
                </a:solidFill>
              </a:defRPr>
            </a:lvl4pPr>
            <a:lvl5pPr marL="2851465" indent="0">
              <a:buNone/>
              <a:defRPr sz="2495">
                <a:solidFill>
                  <a:schemeClr val="tx1">
                    <a:tint val="75000"/>
                  </a:schemeClr>
                </a:solidFill>
              </a:defRPr>
            </a:lvl5pPr>
            <a:lvl6pPr marL="3564331" indent="0">
              <a:buNone/>
              <a:defRPr sz="2495">
                <a:solidFill>
                  <a:schemeClr val="tx1">
                    <a:tint val="75000"/>
                  </a:schemeClr>
                </a:solidFill>
              </a:defRPr>
            </a:lvl6pPr>
            <a:lvl7pPr marL="4277197" indent="0">
              <a:buNone/>
              <a:defRPr sz="2495">
                <a:solidFill>
                  <a:schemeClr val="tx1">
                    <a:tint val="75000"/>
                  </a:schemeClr>
                </a:solidFill>
              </a:defRPr>
            </a:lvl7pPr>
            <a:lvl8pPr marL="4990064" indent="0">
              <a:buNone/>
              <a:defRPr sz="2495">
                <a:solidFill>
                  <a:schemeClr val="tx1">
                    <a:tint val="75000"/>
                  </a:schemeClr>
                </a:solidFill>
              </a:defRPr>
            </a:lvl8pPr>
            <a:lvl9pPr marL="5702930" indent="0">
              <a:buNone/>
              <a:defRPr sz="2495">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5/8/2020</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17231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306959" y="2846623"/>
            <a:ext cx="8079383" cy="678486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9623971" y="2846623"/>
            <a:ext cx="8079383" cy="6784864"/>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t>5/8/2020</a:t>
            </a:fld>
            <a:endParaRPr lang="en-US"/>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279570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09435" y="569326"/>
            <a:ext cx="16396395" cy="206689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09436" y="2621369"/>
            <a:ext cx="8042253" cy="1284692"/>
          </a:xfrm>
        </p:spPr>
        <p:txBody>
          <a:bodyPr anchor="b"/>
          <a:lstStyle>
            <a:lvl1pPr marL="0" indent="0">
              <a:buNone/>
              <a:defRPr sz="3742" b="1"/>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smtClean="0"/>
              <a:t>Edit Master text styles</a:t>
            </a:r>
          </a:p>
        </p:txBody>
      </p:sp>
      <p:sp>
        <p:nvSpPr>
          <p:cNvPr id="4" name="Content Placeholder 3"/>
          <p:cNvSpPr>
            <a:spLocks noGrp="1"/>
          </p:cNvSpPr>
          <p:nvPr>
            <p:ph sz="half" idx="2"/>
          </p:nvPr>
        </p:nvSpPr>
        <p:spPr>
          <a:xfrm>
            <a:off x="1309436" y="3906061"/>
            <a:ext cx="8042253" cy="574522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9623971" y="2621369"/>
            <a:ext cx="8081859" cy="1284692"/>
          </a:xfrm>
        </p:spPr>
        <p:txBody>
          <a:bodyPr anchor="b"/>
          <a:lstStyle>
            <a:lvl1pPr marL="0" indent="0">
              <a:buNone/>
              <a:defRPr sz="3742" b="1"/>
            </a:lvl1pPr>
            <a:lvl2pPr marL="712866" indent="0">
              <a:buNone/>
              <a:defRPr sz="3118" b="1"/>
            </a:lvl2pPr>
            <a:lvl3pPr marL="1425732" indent="0">
              <a:buNone/>
              <a:defRPr sz="2807" b="1"/>
            </a:lvl3pPr>
            <a:lvl4pPr marL="2138599" indent="0">
              <a:buNone/>
              <a:defRPr sz="2495" b="1"/>
            </a:lvl4pPr>
            <a:lvl5pPr marL="2851465" indent="0">
              <a:buNone/>
              <a:defRPr sz="2495" b="1"/>
            </a:lvl5pPr>
            <a:lvl6pPr marL="3564331" indent="0">
              <a:buNone/>
              <a:defRPr sz="2495" b="1"/>
            </a:lvl6pPr>
            <a:lvl7pPr marL="4277197" indent="0">
              <a:buNone/>
              <a:defRPr sz="2495" b="1"/>
            </a:lvl7pPr>
            <a:lvl8pPr marL="4990064" indent="0">
              <a:buNone/>
              <a:defRPr sz="2495" b="1"/>
            </a:lvl8pPr>
            <a:lvl9pPr marL="5702930" indent="0">
              <a:buNone/>
              <a:defRPr sz="2495" b="1"/>
            </a:lvl9pPr>
          </a:lstStyle>
          <a:p>
            <a:pPr lvl="0"/>
            <a:r>
              <a:rPr lang="en-US" smtClean="0"/>
              <a:t>Edit Master text styles</a:t>
            </a:r>
          </a:p>
        </p:txBody>
      </p:sp>
      <p:sp>
        <p:nvSpPr>
          <p:cNvPr id="6" name="Content Placeholder 5"/>
          <p:cNvSpPr>
            <a:spLocks noGrp="1"/>
          </p:cNvSpPr>
          <p:nvPr>
            <p:ph sz="quarter" idx="4"/>
          </p:nvPr>
        </p:nvSpPr>
        <p:spPr>
          <a:xfrm>
            <a:off x="9623971" y="3906061"/>
            <a:ext cx="8081859" cy="574522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t>5/8/2020</a:t>
            </a:fld>
            <a:endParaRPr lang="en-US"/>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290775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t>5/8/2020</a:t>
            </a:fld>
            <a:endParaRPr lang="en-US"/>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1906622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5/8/2020</a:t>
            </a:fld>
            <a:endParaRPr lang="en-US"/>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6320007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09436" y="712893"/>
            <a:ext cx="6131320" cy="2495127"/>
          </a:xfrm>
        </p:spPr>
        <p:txBody>
          <a:bodyPr anchor="b"/>
          <a:lstStyle>
            <a:lvl1pPr>
              <a:defRPr sz="4989"/>
            </a:lvl1pPr>
          </a:lstStyle>
          <a:p>
            <a:r>
              <a:rPr lang="en-US" smtClean="0"/>
              <a:t>Click to edit Master title style</a:t>
            </a:r>
            <a:endParaRPr lang="en-US" dirty="0"/>
          </a:p>
        </p:txBody>
      </p:sp>
      <p:sp>
        <p:nvSpPr>
          <p:cNvPr id="3" name="Content Placeholder 2"/>
          <p:cNvSpPr>
            <a:spLocks noGrp="1"/>
          </p:cNvSpPr>
          <p:nvPr>
            <p:ph idx="1"/>
          </p:nvPr>
        </p:nvSpPr>
        <p:spPr>
          <a:xfrm>
            <a:off x="8081859" y="1539652"/>
            <a:ext cx="9623971" cy="7599245"/>
          </a:xfrm>
        </p:spPr>
        <p:txBody>
          <a:bodyPr/>
          <a:lstStyle>
            <a:lvl1pPr>
              <a:defRPr sz="4989"/>
            </a:lvl1pPr>
            <a:lvl2pPr>
              <a:defRPr sz="4366"/>
            </a:lvl2pPr>
            <a:lvl3pPr>
              <a:defRPr sz="3742"/>
            </a:lvl3pPr>
            <a:lvl4pPr>
              <a:defRPr sz="3118"/>
            </a:lvl4pPr>
            <a:lvl5pPr>
              <a:defRPr sz="3118"/>
            </a:lvl5pPr>
            <a:lvl6pPr>
              <a:defRPr sz="3118"/>
            </a:lvl6pPr>
            <a:lvl7pPr>
              <a:defRPr sz="3118"/>
            </a:lvl7pPr>
            <a:lvl8pPr>
              <a:defRPr sz="3118"/>
            </a:lvl8pPr>
            <a:lvl9pPr>
              <a:defRPr sz="3118"/>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309436" y="3208020"/>
            <a:ext cx="6131320" cy="5943254"/>
          </a:xfrm>
        </p:spPr>
        <p:txBody>
          <a:bodyPr/>
          <a:lstStyle>
            <a:lvl1pPr marL="0" indent="0">
              <a:buNone/>
              <a:defRPr sz="2495"/>
            </a:lvl1pPr>
            <a:lvl2pPr marL="712866" indent="0">
              <a:buNone/>
              <a:defRPr sz="2183"/>
            </a:lvl2pPr>
            <a:lvl3pPr marL="1425732" indent="0">
              <a:buNone/>
              <a:defRPr sz="1871"/>
            </a:lvl3pPr>
            <a:lvl4pPr marL="2138599" indent="0">
              <a:buNone/>
              <a:defRPr sz="1559"/>
            </a:lvl4pPr>
            <a:lvl5pPr marL="2851465" indent="0">
              <a:buNone/>
              <a:defRPr sz="1559"/>
            </a:lvl5pPr>
            <a:lvl6pPr marL="3564331" indent="0">
              <a:buNone/>
              <a:defRPr sz="1559"/>
            </a:lvl6pPr>
            <a:lvl7pPr marL="4277197" indent="0">
              <a:buNone/>
              <a:defRPr sz="1559"/>
            </a:lvl7pPr>
            <a:lvl8pPr marL="4990064" indent="0">
              <a:buNone/>
              <a:defRPr sz="1559"/>
            </a:lvl8pPr>
            <a:lvl9pPr marL="5702930" indent="0">
              <a:buNone/>
              <a:defRPr sz="1559"/>
            </a:lvl9pPr>
          </a:lstStyle>
          <a:p>
            <a:pPr lvl="0"/>
            <a:r>
              <a:rPr lang="en-US" smtClean="0"/>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5/8/2020</a:t>
            </a:fld>
            <a:endParaRPr lang="en-US"/>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440046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09436" y="712893"/>
            <a:ext cx="6131320" cy="2495127"/>
          </a:xfrm>
        </p:spPr>
        <p:txBody>
          <a:bodyPr anchor="b"/>
          <a:lstStyle>
            <a:lvl1pPr>
              <a:defRPr sz="4989"/>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081859" y="1539652"/>
            <a:ext cx="9623971" cy="7599245"/>
          </a:xfrm>
        </p:spPr>
        <p:txBody>
          <a:bodyPr anchor="t"/>
          <a:lstStyle>
            <a:lvl1pPr marL="0" indent="0">
              <a:buNone/>
              <a:defRPr sz="4989"/>
            </a:lvl1pPr>
            <a:lvl2pPr marL="712866" indent="0">
              <a:buNone/>
              <a:defRPr sz="4366"/>
            </a:lvl2pPr>
            <a:lvl3pPr marL="1425732" indent="0">
              <a:buNone/>
              <a:defRPr sz="3742"/>
            </a:lvl3pPr>
            <a:lvl4pPr marL="2138599" indent="0">
              <a:buNone/>
              <a:defRPr sz="3118"/>
            </a:lvl4pPr>
            <a:lvl5pPr marL="2851465" indent="0">
              <a:buNone/>
              <a:defRPr sz="3118"/>
            </a:lvl5pPr>
            <a:lvl6pPr marL="3564331" indent="0">
              <a:buNone/>
              <a:defRPr sz="3118"/>
            </a:lvl6pPr>
            <a:lvl7pPr marL="4277197" indent="0">
              <a:buNone/>
              <a:defRPr sz="3118"/>
            </a:lvl7pPr>
            <a:lvl8pPr marL="4990064" indent="0">
              <a:buNone/>
              <a:defRPr sz="3118"/>
            </a:lvl8pPr>
            <a:lvl9pPr marL="5702930" indent="0">
              <a:buNone/>
              <a:defRPr sz="3118"/>
            </a:lvl9pPr>
          </a:lstStyle>
          <a:p>
            <a:r>
              <a:rPr lang="en-US" smtClean="0"/>
              <a:t>Click icon to add picture</a:t>
            </a:r>
            <a:endParaRPr lang="en-US"/>
          </a:p>
        </p:txBody>
      </p:sp>
      <p:sp>
        <p:nvSpPr>
          <p:cNvPr id="4" name="Text Placeholder 3"/>
          <p:cNvSpPr>
            <a:spLocks noGrp="1"/>
          </p:cNvSpPr>
          <p:nvPr>
            <p:ph type="body" sz="half" idx="2"/>
          </p:nvPr>
        </p:nvSpPr>
        <p:spPr>
          <a:xfrm>
            <a:off x="1309436" y="3208020"/>
            <a:ext cx="6131320" cy="5943254"/>
          </a:xfrm>
        </p:spPr>
        <p:txBody>
          <a:bodyPr/>
          <a:lstStyle>
            <a:lvl1pPr marL="0" indent="0">
              <a:buNone/>
              <a:defRPr sz="2495"/>
            </a:lvl1pPr>
            <a:lvl2pPr marL="712866" indent="0">
              <a:buNone/>
              <a:defRPr sz="2183"/>
            </a:lvl2pPr>
            <a:lvl3pPr marL="1425732" indent="0">
              <a:buNone/>
              <a:defRPr sz="1871"/>
            </a:lvl3pPr>
            <a:lvl4pPr marL="2138599" indent="0">
              <a:buNone/>
              <a:defRPr sz="1559"/>
            </a:lvl4pPr>
            <a:lvl5pPr marL="2851465" indent="0">
              <a:buNone/>
              <a:defRPr sz="1559"/>
            </a:lvl5pPr>
            <a:lvl6pPr marL="3564331" indent="0">
              <a:buNone/>
              <a:defRPr sz="1559"/>
            </a:lvl6pPr>
            <a:lvl7pPr marL="4277197" indent="0">
              <a:buNone/>
              <a:defRPr sz="1559"/>
            </a:lvl7pPr>
            <a:lvl8pPr marL="4990064" indent="0">
              <a:buNone/>
              <a:defRPr sz="1559"/>
            </a:lvl8pPr>
            <a:lvl9pPr marL="5702930" indent="0">
              <a:buNone/>
              <a:defRPr sz="1559"/>
            </a:lvl9pPr>
          </a:lstStyle>
          <a:p>
            <a:pPr lvl="0"/>
            <a:r>
              <a:rPr lang="en-US" smtClean="0"/>
              <a:t>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5/8/2020</a:t>
            </a:fld>
            <a:endParaRPr lang="en-US"/>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3789242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5/8/2020</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308309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604255" y="569325"/>
            <a:ext cx="4099099" cy="90621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306959" y="569325"/>
            <a:ext cx="12059667" cy="9062162"/>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t>5/8/2020</a:t>
            </a:fld>
            <a:endParaRPr lang="en-US"/>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B6F15528-21DE-4FAA-801E-634DDDAF4B2B}" type="slidenum">
              <a:rPr lang="cs-CZ" smtClean="0"/>
              <a:t>‹#›</a:t>
            </a:fld>
            <a:endParaRPr lang="cs-CZ"/>
          </a:p>
        </p:txBody>
      </p:sp>
    </p:spTree>
    <p:extLst>
      <p:ext uri="{BB962C8B-B14F-4D97-AF65-F5344CB8AC3E}">
        <p14:creationId xmlns:p14="http://schemas.microsoft.com/office/powerpoint/2010/main" val="2528634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06959" y="569326"/>
            <a:ext cx="16396395" cy="206689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306959" y="2846623"/>
            <a:ext cx="16396395" cy="678486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06959" y="9911198"/>
            <a:ext cx="4277320" cy="569325"/>
          </a:xfrm>
          <a:prstGeom prst="rect">
            <a:avLst/>
          </a:prstGeom>
        </p:spPr>
        <p:txBody>
          <a:bodyPr vert="horz" lIns="91440" tIns="45720" rIns="91440" bIns="45720" rtlCol="0" anchor="ctr"/>
          <a:lstStyle>
            <a:lvl1pPr algn="l">
              <a:defRPr sz="1871">
                <a:solidFill>
                  <a:schemeClr val="tx1">
                    <a:tint val="75000"/>
                  </a:schemeClr>
                </a:solidFill>
              </a:defRPr>
            </a:lvl1pPr>
          </a:lstStyle>
          <a:p>
            <a:fld id="{1D8BD707-D9CF-40AE-B4C6-C98DA3205C09}" type="datetimeFigureOut">
              <a:rPr lang="en-US" smtClean="0"/>
              <a:t>5/8/2020</a:t>
            </a:fld>
            <a:endParaRPr lang="en-US"/>
          </a:p>
        </p:txBody>
      </p:sp>
      <p:sp>
        <p:nvSpPr>
          <p:cNvPr id="5" name="Footer Placeholder 4"/>
          <p:cNvSpPr>
            <a:spLocks noGrp="1"/>
          </p:cNvSpPr>
          <p:nvPr>
            <p:ph type="ftr" sz="quarter" idx="3"/>
          </p:nvPr>
        </p:nvSpPr>
        <p:spPr>
          <a:xfrm>
            <a:off x="6297166" y="9911198"/>
            <a:ext cx="6415981" cy="569325"/>
          </a:xfrm>
          <a:prstGeom prst="rect">
            <a:avLst/>
          </a:prstGeom>
        </p:spPr>
        <p:txBody>
          <a:bodyPr vert="horz" lIns="91440" tIns="45720" rIns="91440" bIns="45720" rtlCol="0" anchor="ctr"/>
          <a:lstStyle>
            <a:lvl1pPr algn="ctr">
              <a:defRPr sz="1871">
                <a:solidFill>
                  <a:schemeClr val="tx1">
                    <a:tint val="75000"/>
                  </a:schemeClr>
                </a:solidFill>
              </a:defRPr>
            </a:lvl1pPr>
          </a:lstStyle>
          <a:p>
            <a:endParaRPr lang="cs-CZ"/>
          </a:p>
        </p:txBody>
      </p:sp>
      <p:sp>
        <p:nvSpPr>
          <p:cNvPr id="6" name="Slide Number Placeholder 5"/>
          <p:cNvSpPr>
            <a:spLocks noGrp="1"/>
          </p:cNvSpPr>
          <p:nvPr>
            <p:ph type="sldNum" sz="quarter" idx="4"/>
          </p:nvPr>
        </p:nvSpPr>
        <p:spPr>
          <a:xfrm>
            <a:off x="13426034" y="9911198"/>
            <a:ext cx="4277320" cy="569325"/>
          </a:xfrm>
          <a:prstGeom prst="rect">
            <a:avLst/>
          </a:prstGeom>
        </p:spPr>
        <p:txBody>
          <a:bodyPr vert="horz" lIns="91440" tIns="45720" rIns="91440" bIns="45720" rtlCol="0" anchor="ctr"/>
          <a:lstStyle>
            <a:lvl1pPr algn="r">
              <a:defRPr sz="1871">
                <a:solidFill>
                  <a:schemeClr val="tx1">
                    <a:tint val="75000"/>
                  </a:schemeClr>
                </a:solidFill>
              </a:defRPr>
            </a:lvl1pPr>
          </a:lstStyle>
          <a:p>
            <a:fld id="{B6F15528-21DE-4FAA-801E-634DDDAF4B2B}" type="slidenum">
              <a:rPr lang="cs-CZ" smtClean="0"/>
              <a:t>‹#›</a:t>
            </a:fld>
            <a:endParaRPr lang="cs-CZ"/>
          </a:p>
        </p:txBody>
      </p:sp>
    </p:spTree>
    <p:extLst>
      <p:ext uri="{BB962C8B-B14F-4D97-AF65-F5344CB8AC3E}">
        <p14:creationId xmlns:p14="http://schemas.microsoft.com/office/powerpoint/2010/main" val="2711602623"/>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1425732" rtl="0" eaLnBrk="1" latinLnBrk="0" hangingPunct="1">
        <a:lnSpc>
          <a:spcPct val="90000"/>
        </a:lnSpc>
        <a:spcBef>
          <a:spcPct val="0"/>
        </a:spcBef>
        <a:buNone/>
        <a:defRPr sz="6860" kern="1200">
          <a:solidFill>
            <a:schemeClr val="tx1"/>
          </a:solidFill>
          <a:latin typeface="+mj-lt"/>
          <a:ea typeface="+mj-ea"/>
          <a:cs typeface="+mj-cs"/>
        </a:defRPr>
      </a:lvl1pPr>
    </p:titleStyle>
    <p:bodyStyle>
      <a:lvl1pPr marL="356433" indent="-356433" algn="l" defTabSz="1425732" rtl="0" eaLnBrk="1" latinLnBrk="0" hangingPunct="1">
        <a:lnSpc>
          <a:spcPct val="90000"/>
        </a:lnSpc>
        <a:spcBef>
          <a:spcPts val="1559"/>
        </a:spcBef>
        <a:buFont typeface="Arial" panose="020B0604020202020204" pitchFamily="34" charset="0"/>
        <a:buChar char="•"/>
        <a:defRPr sz="4366" kern="1200">
          <a:solidFill>
            <a:schemeClr val="tx1"/>
          </a:solidFill>
          <a:latin typeface="+mn-lt"/>
          <a:ea typeface="+mn-ea"/>
          <a:cs typeface="+mn-cs"/>
        </a:defRPr>
      </a:lvl1pPr>
      <a:lvl2pPr marL="1069299" indent="-356433" algn="l" defTabSz="1425732"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2166" indent="-356433" algn="l" defTabSz="1425732"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5032"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4pPr>
      <a:lvl5pPr marL="3207898"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5pPr>
      <a:lvl6pPr marL="3920764"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6pPr>
      <a:lvl7pPr marL="4633631"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7pPr>
      <a:lvl8pPr marL="5346497"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8pPr>
      <a:lvl9pPr marL="6059363"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9pPr>
    </p:bodyStyle>
    <p:otherStyle>
      <a:defPPr>
        <a:defRPr lang="en-US"/>
      </a:defPPr>
      <a:lvl1pPr marL="0" algn="l" defTabSz="1425732" rtl="0" eaLnBrk="1" latinLnBrk="0" hangingPunct="1">
        <a:defRPr sz="2807" kern="1200">
          <a:solidFill>
            <a:schemeClr val="tx1"/>
          </a:solidFill>
          <a:latin typeface="+mn-lt"/>
          <a:ea typeface="+mn-ea"/>
          <a:cs typeface="+mn-cs"/>
        </a:defRPr>
      </a:lvl1pPr>
      <a:lvl2pPr marL="712866" algn="l" defTabSz="1425732" rtl="0" eaLnBrk="1" latinLnBrk="0" hangingPunct="1">
        <a:defRPr sz="2807" kern="1200">
          <a:solidFill>
            <a:schemeClr val="tx1"/>
          </a:solidFill>
          <a:latin typeface="+mn-lt"/>
          <a:ea typeface="+mn-ea"/>
          <a:cs typeface="+mn-cs"/>
        </a:defRPr>
      </a:lvl2pPr>
      <a:lvl3pPr marL="1425732" algn="l" defTabSz="1425732" rtl="0" eaLnBrk="1" latinLnBrk="0" hangingPunct="1">
        <a:defRPr sz="2807" kern="1200">
          <a:solidFill>
            <a:schemeClr val="tx1"/>
          </a:solidFill>
          <a:latin typeface="+mn-lt"/>
          <a:ea typeface="+mn-ea"/>
          <a:cs typeface="+mn-cs"/>
        </a:defRPr>
      </a:lvl3pPr>
      <a:lvl4pPr marL="2138599" algn="l" defTabSz="1425732" rtl="0" eaLnBrk="1" latinLnBrk="0" hangingPunct="1">
        <a:defRPr sz="2807" kern="1200">
          <a:solidFill>
            <a:schemeClr val="tx1"/>
          </a:solidFill>
          <a:latin typeface="+mn-lt"/>
          <a:ea typeface="+mn-ea"/>
          <a:cs typeface="+mn-cs"/>
        </a:defRPr>
      </a:lvl4pPr>
      <a:lvl5pPr marL="2851465" algn="l" defTabSz="1425732" rtl="0" eaLnBrk="1" latinLnBrk="0" hangingPunct="1">
        <a:defRPr sz="2807" kern="1200">
          <a:solidFill>
            <a:schemeClr val="tx1"/>
          </a:solidFill>
          <a:latin typeface="+mn-lt"/>
          <a:ea typeface="+mn-ea"/>
          <a:cs typeface="+mn-cs"/>
        </a:defRPr>
      </a:lvl5pPr>
      <a:lvl6pPr marL="3564331" algn="l" defTabSz="1425732" rtl="0" eaLnBrk="1" latinLnBrk="0" hangingPunct="1">
        <a:defRPr sz="2807" kern="1200">
          <a:solidFill>
            <a:schemeClr val="tx1"/>
          </a:solidFill>
          <a:latin typeface="+mn-lt"/>
          <a:ea typeface="+mn-ea"/>
          <a:cs typeface="+mn-cs"/>
        </a:defRPr>
      </a:lvl6pPr>
      <a:lvl7pPr marL="4277197" algn="l" defTabSz="1425732" rtl="0" eaLnBrk="1" latinLnBrk="0" hangingPunct="1">
        <a:defRPr sz="2807" kern="1200">
          <a:solidFill>
            <a:schemeClr val="tx1"/>
          </a:solidFill>
          <a:latin typeface="+mn-lt"/>
          <a:ea typeface="+mn-ea"/>
          <a:cs typeface="+mn-cs"/>
        </a:defRPr>
      </a:lvl7pPr>
      <a:lvl8pPr marL="4990064" algn="l" defTabSz="1425732" rtl="0" eaLnBrk="1" latinLnBrk="0" hangingPunct="1">
        <a:defRPr sz="2807" kern="1200">
          <a:solidFill>
            <a:schemeClr val="tx1"/>
          </a:solidFill>
          <a:latin typeface="+mn-lt"/>
          <a:ea typeface="+mn-ea"/>
          <a:cs typeface="+mn-cs"/>
        </a:defRPr>
      </a:lvl8pPr>
      <a:lvl9pPr marL="5702930" algn="l" defTabSz="1425732" rtl="0" eaLnBrk="1" latinLnBrk="0" hangingPunct="1">
        <a:defRPr sz="280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20F95502-65C6-482A-9B40-DDCB8DAA9D75}"/>
              </a:ext>
            </a:extLst>
          </p:cNvPr>
          <p:cNvGrpSpPr/>
          <p:nvPr/>
        </p:nvGrpSpPr>
        <p:grpSpPr>
          <a:xfrm>
            <a:off x="0" y="0"/>
            <a:ext cx="19010313" cy="1112119"/>
            <a:chOff x="-324644" y="2222500"/>
            <a:chExt cx="22261685" cy="1302327"/>
          </a:xfrm>
        </p:grpSpPr>
        <p:sp>
          <p:nvSpPr>
            <p:cNvPr id="2" name="object 2"/>
            <p:cNvSpPr/>
            <p:nvPr/>
          </p:nvSpPr>
          <p:spPr>
            <a:xfrm>
              <a:off x="-324644" y="2222500"/>
              <a:ext cx="5600193" cy="1302327"/>
            </a:xfrm>
            <a:custGeom>
              <a:avLst/>
              <a:gdLst/>
              <a:ahLst/>
              <a:cxnLst/>
              <a:rect l="l" t="t" r="r" b="b"/>
              <a:pathLst>
                <a:path w="1892300" h="440055">
                  <a:moveTo>
                    <a:pt x="0" y="439737"/>
                  </a:moveTo>
                  <a:lnTo>
                    <a:pt x="1892300" y="439737"/>
                  </a:lnTo>
                  <a:lnTo>
                    <a:pt x="1892300" y="0"/>
                  </a:lnTo>
                  <a:lnTo>
                    <a:pt x="0" y="0"/>
                  </a:lnTo>
                  <a:lnTo>
                    <a:pt x="0" y="439737"/>
                  </a:lnTo>
                  <a:close/>
                </a:path>
              </a:pathLst>
            </a:custGeom>
            <a:solidFill>
              <a:srgbClr val="009EF3"/>
            </a:solidFill>
          </p:spPr>
          <p:txBody>
            <a:bodyPr wrap="square" lIns="0" tIns="0" rIns="0" bIns="0" rtlCol="0"/>
            <a:lstStyle/>
            <a:p>
              <a:endParaRPr/>
            </a:p>
          </p:txBody>
        </p:sp>
        <p:sp>
          <p:nvSpPr>
            <p:cNvPr id="3" name="object 3"/>
            <p:cNvSpPr/>
            <p:nvPr/>
          </p:nvSpPr>
          <p:spPr>
            <a:xfrm>
              <a:off x="16363156" y="2222500"/>
              <a:ext cx="5573885" cy="1302327"/>
            </a:xfrm>
            <a:custGeom>
              <a:avLst/>
              <a:gdLst/>
              <a:ahLst/>
              <a:cxnLst/>
              <a:rect l="l" t="t" r="r" b="b"/>
              <a:pathLst>
                <a:path w="1883409" h="440055">
                  <a:moveTo>
                    <a:pt x="0" y="0"/>
                  </a:moveTo>
                  <a:lnTo>
                    <a:pt x="0" y="439737"/>
                  </a:lnTo>
                  <a:lnTo>
                    <a:pt x="1883155" y="439737"/>
                  </a:lnTo>
                  <a:lnTo>
                    <a:pt x="1883155" y="0"/>
                  </a:lnTo>
                  <a:lnTo>
                    <a:pt x="0" y="0"/>
                  </a:lnTo>
                  <a:close/>
                </a:path>
              </a:pathLst>
            </a:custGeom>
            <a:solidFill>
              <a:srgbClr val="FF8200"/>
            </a:solidFill>
          </p:spPr>
          <p:txBody>
            <a:bodyPr wrap="square" lIns="0" tIns="0" rIns="0" bIns="0" rtlCol="0"/>
            <a:lstStyle/>
            <a:p>
              <a:endParaRPr/>
            </a:p>
          </p:txBody>
        </p:sp>
        <p:sp>
          <p:nvSpPr>
            <p:cNvPr id="22" name="object 2">
              <a:extLst>
                <a:ext uri="{FF2B5EF4-FFF2-40B4-BE49-F238E27FC236}">
                  <a16:creationId xmlns:a16="http://schemas.microsoft.com/office/drawing/2014/main" id="{3708B453-DDCE-42C1-9AB9-A8D5DDCA46AD}"/>
                </a:ext>
              </a:extLst>
            </p:cNvPr>
            <p:cNvSpPr/>
            <p:nvPr/>
          </p:nvSpPr>
          <p:spPr>
            <a:xfrm>
              <a:off x="5237956" y="2222500"/>
              <a:ext cx="5600193" cy="1302327"/>
            </a:xfrm>
            <a:custGeom>
              <a:avLst/>
              <a:gdLst/>
              <a:ahLst/>
              <a:cxnLst/>
              <a:rect l="l" t="t" r="r" b="b"/>
              <a:pathLst>
                <a:path w="1892300" h="440055">
                  <a:moveTo>
                    <a:pt x="0" y="439737"/>
                  </a:moveTo>
                  <a:lnTo>
                    <a:pt x="1892300" y="439737"/>
                  </a:lnTo>
                  <a:lnTo>
                    <a:pt x="1892300" y="0"/>
                  </a:lnTo>
                  <a:lnTo>
                    <a:pt x="0" y="0"/>
                  </a:lnTo>
                  <a:lnTo>
                    <a:pt x="0" y="439737"/>
                  </a:lnTo>
                  <a:close/>
                </a:path>
              </a:pathLst>
            </a:custGeom>
            <a:solidFill>
              <a:srgbClr val="FFBF00"/>
            </a:solidFill>
          </p:spPr>
          <p:txBody>
            <a:bodyPr wrap="square" lIns="0" tIns="0" rIns="0" bIns="0" rtlCol="0"/>
            <a:lstStyle/>
            <a:p>
              <a:endParaRPr/>
            </a:p>
          </p:txBody>
        </p:sp>
        <p:sp>
          <p:nvSpPr>
            <p:cNvPr id="23" name="object 2">
              <a:extLst>
                <a:ext uri="{FF2B5EF4-FFF2-40B4-BE49-F238E27FC236}">
                  <a16:creationId xmlns:a16="http://schemas.microsoft.com/office/drawing/2014/main" id="{7D360C87-DA57-4F00-96B5-35199AD11657}"/>
                </a:ext>
              </a:extLst>
            </p:cNvPr>
            <p:cNvSpPr/>
            <p:nvPr/>
          </p:nvSpPr>
          <p:spPr>
            <a:xfrm>
              <a:off x="10800556" y="2222500"/>
              <a:ext cx="5600193" cy="1302327"/>
            </a:xfrm>
            <a:custGeom>
              <a:avLst/>
              <a:gdLst/>
              <a:ahLst/>
              <a:cxnLst/>
              <a:rect l="l" t="t" r="r" b="b"/>
              <a:pathLst>
                <a:path w="1892300" h="440055">
                  <a:moveTo>
                    <a:pt x="0" y="439737"/>
                  </a:moveTo>
                  <a:lnTo>
                    <a:pt x="1892300" y="439737"/>
                  </a:lnTo>
                  <a:lnTo>
                    <a:pt x="1892300" y="0"/>
                  </a:lnTo>
                  <a:lnTo>
                    <a:pt x="0" y="0"/>
                  </a:lnTo>
                  <a:lnTo>
                    <a:pt x="0" y="439737"/>
                  </a:lnTo>
                  <a:close/>
                </a:path>
              </a:pathLst>
            </a:custGeom>
            <a:solidFill>
              <a:srgbClr val="FFA100"/>
            </a:solidFill>
          </p:spPr>
          <p:txBody>
            <a:bodyPr wrap="square" lIns="0" tIns="0" rIns="0" bIns="0" rtlCol="0"/>
            <a:lstStyle/>
            <a:p>
              <a:endParaRPr/>
            </a:p>
          </p:txBody>
        </p:sp>
      </p:grpSp>
      <p:sp>
        <p:nvSpPr>
          <p:cNvPr id="4" name="object 4"/>
          <p:cNvSpPr txBox="1"/>
          <p:nvPr/>
        </p:nvSpPr>
        <p:spPr>
          <a:xfrm>
            <a:off x="1422585" y="316961"/>
            <a:ext cx="1905000" cy="505267"/>
          </a:xfrm>
          <a:prstGeom prst="rect">
            <a:avLst/>
          </a:prstGeom>
        </p:spPr>
        <p:txBody>
          <a:bodyPr vert="horz" wrap="square" lIns="0" tIns="12700" rIns="0" bIns="0" rtlCol="0">
            <a:spAutoFit/>
          </a:bodyPr>
          <a:lstStyle/>
          <a:p>
            <a:pPr marL="12700">
              <a:spcBef>
                <a:spcPts val="100"/>
              </a:spcBef>
            </a:pPr>
            <a:r>
              <a:rPr lang="en-US" sz="3200" spc="-10" dirty="0" smtClean="0">
                <a:solidFill>
                  <a:srgbClr val="FFFFFF"/>
                </a:solidFill>
                <a:latin typeface="Source Sans Pro Light"/>
                <a:cs typeface="Source Sans Pro Light"/>
              </a:rPr>
              <a:t>3</a:t>
            </a:r>
            <a:r>
              <a:rPr lang="en-US" sz="3200" spc="-10" baseline="30000" dirty="0" smtClean="0">
                <a:solidFill>
                  <a:srgbClr val="FFFFFF"/>
                </a:solidFill>
                <a:latin typeface="Source Sans Pro Light"/>
                <a:cs typeface="Source Sans Pro Light"/>
              </a:rPr>
              <a:t>rd</a:t>
            </a:r>
            <a:r>
              <a:rPr lang="en-US" sz="3200" spc="-10" dirty="0" smtClean="0">
                <a:solidFill>
                  <a:srgbClr val="FFFFFF"/>
                </a:solidFill>
                <a:latin typeface="Source Sans Pro Light"/>
                <a:cs typeface="Source Sans Pro Light"/>
              </a:rPr>
              <a:t> Grade</a:t>
            </a:r>
            <a:endParaRPr sz="3200" dirty="0">
              <a:latin typeface="Source Sans Pro Light"/>
              <a:cs typeface="Source Sans Pro Light"/>
            </a:endParaRPr>
          </a:p>
        </p:txBody>
      </p:sp>
      <p:sp>
        <p:nvSpPr>
          <p:cNvPr id="5" name="object 5"/>
          <p:cNvSpPr txBox="1"/>
          <p:nvPr/>
        </p:nvSpPr>
        <p:spPr>
          <a:xfrm>
            <a:off x="5618956" y="241300"/>
            <a:ext cx="2743200" cy="580928"/>
          </a:xfrm>
          <a:prstGeom prst="rect">
            <a:avLst/>
          </a:prstGeom>
          <a:noFill/>
        </p:spPr>
        <p:txBody>
          <a:bodyPr vert="horz" wrap="square" lIns="0" tIns="87630" rIns="0" bIns="0" rtlCol="0">
            <a:spAutoFit/>
          </a:bodyPr>
          <a:lstStyle/>
          <a:p>
            <a:pPr marL="495300">
              <a:spcBef>
                <a:spcPts val="690"/>
              </a:spcBef>
            </a:pPr>
            <a:r>
              <a:rPr lang="en-US" sz="3200" spc="-10" dirty="0" smtClean="0">
                <a:solidFill>
                  <a:srgbClr val="FFFFFF"/>
                </a:solidFill>
                <a:latin typeface="Source Sans Pro Light"/>
                <a:cs typeface="Source Sans Pro Light"/>
              </a:rPr>
              <a:t>Chapter 28</a:t>
            </a:r>
            <a:endParaRPr sz="3200" dirty="0">
              <a:latin typeface="Source Sans Pro Light"/>
              <a:cs typeface="Source Sans Pro Light"/>
            </a:endParaRPr>
          </a:p>
        </p:txBody>
      </p:sp>
      <p:sp>
        <p:nvSpPr>
          <p:cNvPr id="6" name="object 6"/>
          <p:cNvSpPr txBox="1"/>
          <p:nvPr/>
        </p:nvSpPr>
        <p:spPr>
          <a:xfrm>
            <a:off x="9895423" y="-4922"/>
            <a:ext cx="3806897" cy="1073371"/>
          </a:xfrm>
          <a:prstGeom prst="rect">
            <a:avLst/>
          </a:prstGeom>
          <a:noFill/>
        </p:spPr>
        <p:txBody>
          <a:bodyPr vert="horz" wrap="square" lIns="0" tIns="87630" rIns="0" bIns="0" rtlCol="0">
            <a:spAutoFit/>
          </a:bodyPr>
          <a:lstStyle/>
          <a:p>
            <a:pPr marL="406400">
              <a:spcBef>
                <a:spcPts val="690"/>
              </a:spcBef>
            </a:pPr>
            <a:r>
              <a:rPr lang="en-US" sz="3200" spc="-5" dirty="0" smtClean="0">
                <a:solidFill>
                  <a:srgbClr val="FFFFFF"/>
                </a:solidFill>
                <a:latin typeface="Source Sans Pro Light"/>
                <a:cs typeface="Source Sans Pro Light"/>
              </a:rPr>
              <a:t>Our Life in the Church</a:t>
            </a:r>
            <a:endParaRPr sz="3200" dirty="0">
              <a:latin typeface="Source Sans Pro Light"/>
              <a:cs typeface="Source Sans Pro Light"/>
            </a:endParaRPr>
          </a:p>
        </p:txBody>
      </p:sp>
      <p:sp>
        <p:nvSpPr>
          <p:cNvPr id="18" name="object 18"/>
          <p:cNvSpPr txBox="1"/>
          <p:nvPr/>
        </p:nvSpPr>
        <p:spPr>
          <a:xfrm>
            <a:off x="742156" y="1596476"/>
            <a:ext cx="16840200" cy="1120820"/>
          </a:xfrm>
          <a:prstGeom prst="rect">
            <a:avLst/>
          </a:prstGeom>
        </p:spPr>
        <p:txBody>
          <a:bodyPr vert="horz" wrap="square" lIns="0" tIns="12700" rIns="0" bIns="0" rtlCol="0">
            <a:spAutoFit/>
          </a:bodyPr>
          <a:lstStyle/>
          <a:p>
            <a:pPr marL="1223010" marR="5080" indent="-1210945" algn="ctr">
              <a:lnSpc>
                <a:spcPct val="100000"/>
              </a:lnSpc>
              <a:spcBef>
                <a:spcPts val="100"/>
              </a:spcBef>
            </a:pPr>
            <a:r>
              <a:rPr lang="en-US" sz="7200" spc="-5" dirty="0" smtClean="0">
                <a:solidFill>
                  <a:srgbClr val="AE2F22"/>
                </a:solidFill>
                <a:latin typeface="Snap ITC" panose="04040A07060A02020202" pitchFamily="82" charset="0"/>
                <a:cs typeface="Source Sans Pro"/>
              </a:rPr>
              <a:t>Our Life in the Church</a:t>
            </a:r>
            <a:endParaRPr lang="cs-CZ" sz="7200" dirty="0">
              <a:solidFill>
                <a:srgbClr val="AE2F22"/>
              </a:solidFill>
              <a:latin typeface="Snap ITC" panose="04040A07060A02020202" pitchFamily="82" charset="0"/>
              <a:cs typeface="Source Sans Pro"/>
            </a:endParaRPr>
          </a:p>
        </p:txBody>
      </p:sp>
      <p:pic>
        <p:nvPicPr>
          <p:cNvPr id="1026" name="Picture 2" descr="http://ccblessedtrinity.dreamhosters.com/wp-content/uploads/2014/12/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90256" y="3365500"/>
            <a:ext cx="9144000" cy="514718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730" y="1993900"/>
            <a:ext cx="9706425" cy="1052277"/>
          </a:xfrm>
        </p:spPr>
        <p:txBody>
          <a:bodyPr>
            <a:noAutofit/>
          </a:bodyPr>
          <a:lstStyle/>
          <a:p>
            <a:pPr marL="0" indent="0" algn="ctr">
              <a:lnSpc>
                <a:spcPct val="120000"/>
              </a:lnSpc>
              <a:buNone/>
            </a:pPr>
            <a:r>
              <a:rPr lang="en-US" sz="4400" dirty="0" smtClean="0">
                <a:latin typeface="Comic Sans MS" panose="030F0702030302020204" pitchFamily="66" charset="0"/>
              </a:rPr>
              <a:t>A Sacrament is an outward sign, instituted by Christ to give grace.</a:t>
            </a:r>
            <a:endParaRPr lang="en-US" sz="4400" dirty="0">
              <a:latin typeface="Comic Sans MS" panose="030F0702030302020204" pitchFamily="66" charset="0"/>
            </a:endParaRPr>
          </a:p>
        </p:txBody>
      </p:sp>
      <p:pic>
        <p:nvPicPr>
          <p:cNvPr id="4" name="Picture 3"/>
          <p:cNvPicPr>
            <a:picLocks noChangeAspect="1"/>
          </p:cNvPicPr>
          <p:nvPr/>
        </p:nvPicPr>
        <p:blipFill>
          <a:blip r:embed="rId2"/>
          <a:stretch>
            <a:fillRect/>
          </a:stretch>
        </p:blipFill>
        <p:spPr>
          <a:xfrm>
            <a:off x="0" y="393700"/>
            <a:ext cx="12505981" cy="1219200"/>
          </a:xfrm>
          <a:prstGeom prst="rect">
            <a:avLst/>
          </a:prstGeom>
        </p:spPr>
      </p:pic>
      <p:sp>
        <p:nvSpPr>
          <p:cNvPr id="5" name="object 4"/>
          <p:cNvSpPr txBox="1"/>
          <p:nvPr/>
        </p:nvSpPr>
        <p:spPr>
          <a:xfrm>
            <a:off x="665956" y="627556"/>
            <a:ext cx="9601200" cy="751488"/>
          </a:xfrm>
          <a:prstGeom prst="rect">
            <a:avLst/>
          </a:prstGeom>
        </p:spPr>
        <p:txBody>
          <a:bodyPr vert="horz" wrap="square" lIns="0" tIns="12700" rIns="0" bIns="0" rtlCol="0">
            <a:spAutoFit/>
          </a:bodyPr>
          <a:lstStyle/>
          <a:p>
            <a:pPr marL="12700">
              <a:lnSpc>
                <a:spcPct val="100000"/>
              </a:lnSpc>
              <a:spcBef>
                <a:spcPts val="100"/>
              </a:spcBef>
            </a:pPr>
            <a:r>
              <a:rPr lang="en-US" sz="4800" dirty="0" smtClean="0">
                <a:solidFill>
                  <a:srgbClr val="FFFFFF"/>
                </a:solidFill>
                <a:latin typeface="Snap ITC" panose="04040A07060A02020202" pitchFamily="82" charset="0"/>
                <a:cs typeface="Source Sans Pro Light"/>
              </a:rPr>
              <a:t>Lesson 1 – Sacraments</a:t>
            </a:r>
            <a:endParaRPr lang="en-US" sz="4800" dirty="0">
              <a:latin typeface="Snap ITC" panose="04040A07060A02020202" pitchFamily="82" charset="0"/>
              <a:cs typeface="Source Sans Pro Light"/>
            </a:endParaRPr>
          </a:p>
        </p:txBody>
      </p:sp>
      <p:pic>
        <p:nvPicPr>
          <p:cNvPr id="7" name="Picture 6"/>
          <p:cNvPicPr>
            <a:picLocks noChangeAspect="1"/>
          </p:cNvPicPr>
          <p:nvPr/>
        </p:nvPicPr>
        <p:blipFill>
          <a:blip r:embed="rId3">
            <a:clrChange>
              <a:clrFrom>
                <a:srgbClr val="FFFFFF"/>
              </a:clrFrom>
              <a:clrTo>
                <a:srgbClr val="FFFFFF">
                  <a:alpha val="0"/>
                </a:srgbClr>
              </a:clrTo>
            </a:clrChange>
          </a:blip>
          <a:stretch>
            <a:fillRect/>
          </a:stretch>
        </p:blipFill>
        <p:spPr>
          <a:xfrm>
            <a:off x="7142956" y="241300"/>
            <a:ext cx="11683395" cy="10210800"/>
          </a:xfrm>
          <a:prstGeom prst="rect">
            <a:avLst/>
          </a:prstGeom>
        </p:spPr>
      </p:pic>
      <p:sp>
        <p:nvSpPr>
          <p:cNvPr id="8" name="Content Placeholder 2"/>
          <p:cNvSpPr txBox="1">
            <a:spLocks/>
          </p:cNvSpPr>
          <p:nvPr/>
        </p:nvSpPr>
        <p:spPr>
          <a:xfrm>
            <a:off x="1046956" y="5956300"/>
            <a:ext cx="6477000" cy="1371600"/>
          </a:xfrm>
          <a:prstGeom prst="rect">
            <a:avLst/>
          </a:prstGeom>
        </p:spPr>
        <p:txBody>
          <a:bodyPr vert="horz" lIns="91440" tIns="45720" rIns="91440" bIns="45720" rtlCol="0">
            <a:noAutofit/>
          </a:bodyPr>
          <a:lstStyle>
            <a:lvl1pPr marL="356433" indent="-356433" algn="l" defTabSz="1425732" rtl="0" eaLnBrk="1" latinLnBrk="0" hangingPunct="1">
              <a:lnSpc>
                <a:spcPct val="90000"/>
              </a:lnSpc>
              <a:spcBef>
                <a:spcPts val="1559"/>
              </a:spcBef>
              <a:buFont typeface="Arial" panose="020B0604020202020204" pitchFamily="34" charset="0"/>
              <a:buChar char="•"/>
              <a:defRPr sz="4366" kern="1200">
                <a:solidFill>
                  <a:schemeClr val="tx1"/>
                </a:solidFill>
                <a:latin typeface="+mn-lt"/>
                <a:ea typeface="+mn-ea"/>
                <a:cs typeface="+mn-cs"/>
              </a:defRPr>
            </a:lvl1pPr>
            <a:lvl2pPr marL="1069299" indent="-356433" algn="l" defTabSz="1425732" rtl="0" eaLnBrk="1" latinLnBrk="0" hangingPunct="1">
              <a:lnSpc>
                <a:spcPct val="90000"/>
              </a:lnSpc>
              <a:spcBef>
                <a:spcPts val="780"/>
              </a:spcBef>
              <a:buFont typeface="Arial" panose="020B0604020202020204" pitchFamily="34" charset="0"/>
              <a:buChar char="•"/>
              <a:defRPr sz="3742" kern="1200">
                <a:solidFill>
                  <a:schemeClr val="tx1"/>
                </a:solidFill>
                <a:latin typeface="+mn-lt"/>
                <a:ea typeface="+mn-ea"/>
                <a:cs typeface="+mn-cs"/>
              </a:defRPr>
            </a:lvl2pPr>
            <a:lvl3pPr marL="1782166" indent="-356433" algn="l" defTabSz="1425732" rtl="0" eaLnBrk="1" latinLnBrk="0" hangingPunct="1">
              <a:lnSpc>
                <a:spcPct val="90000"/>
              </a:lnSpc>
              <a:spcBef>
                <a:spcPts val="780"/>
              </a:spcBef>
              <a:buFont typeface="Arial" panose="020B0604020202020204" pitchFamily="34" charset="0"/>
              <a:buChar char="•"/>
              <a:defRPr sz="3118" kern="1200">
                <a:solidFill>
                  <a:schemeClr val="tx1"/>
                </a:solidFill>
                <a:latin typeface="+mn-lt"/>
                <a:ea typeface="+mn-ea"/>
                <a:cs typeface="+mn-cs"/>
              </a:defRPr>
            </a:lvl3pPr>
            <a:lvl4pPr marL="2495032"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4pPr>
            <a:lvl5pPr marL="3207898"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5pPr>
            <a:lvl6pPr marL="3920764"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6pPr>
            <a:lvl7pPr marL="4633631"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7pPr>
            <a:lvl8pPr marL="5346497"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8pPr>
            <a:lvl9pPr marL="6059363" indent="-356433" algn="l" defTabSz="1425732" rtl="0" eaLnBrk="1" latinLnBrk="0" hangingPunct="1">
              <a:lnSpc>
                <a:spcPct val="90000"/>
              </a:lnSpc>
              <a:spcBef>
                <a:spcPts val="780"/>
              </a:spcBef>
              <a:buFont typeface="Arial" panose="020B0604020202020204" pitchFamily="34" charset="0"/>
              <a:buChar char="•"/>
              <a:defRPr sz="2807" kern="1200">
                <a:solidFill>
                  <a:schemeClr val="tx1"/>
                </a:solidFill>
                <a:latin typeface="+mn-lt"/>
                <a:ea typeface="+mn-ea"/>
                <a:cs typeface="+mn-cs"/>
              </a:defRPr>
            </a:lvl9pPr>
          </a:lstStyle>
          <a:p>
            <a:pPr marL="0" indent="0" algn="ctr">
              <a:lnSpc>
                <a:spcPct val="120000"/>
              </a:lnSpc>
              <a:buFont typeface="Arial" panose="020B0604020202020204" pitchFamily="34" charset="0"/>
              <a:buNone/>
            </a:pPr>
            <a:r>
              <a:rPr lang="en-US" sz="3200" i="1" dirty="0" smtClean="0">
                <a:solidFill>
                  <a:srgbClr val="009EF3"/>
                </a:solidFill>
                <a:latin typeface="Comic Sans MS" panose="030F0702030302020204" pitchFamily="66" charset="0"/>
              </a:rPr>
              <a:t>Can you find all seven Sacraments in this painting?</a:t>
            </a:r>
            <a:endParaRPr lang="en-US" sz="3200" i="1" dirty="0">
              <a:solidFill>
                <a:srgbClr val="009EF3"/>
              </a:solidFill>
              <a:latin typeface="Comic Sans MS" panose="030F0702030302020204" pitchFamily="66" charset="0"/>
            </a:endParaRPr>
          </a:p>
        </p:txBody>
      </p:sp>
      <p:pic>
        <p:nvPicPr>
          <p:cNvPr id="9" name="Picture 8"/>
          <p:cNvPicPr>
            <a:picLocks noChangeAspect="1"/>
          </p:cNvPicPr>
          <p:nvPr/>
        </p:nvPicPr>
        <p:blipFill>
          <a:blip r:embed="rId4">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713956" y="6946900"/>
            <a:ext cx="1422241" cy="1422241"/>
          </a:xfrm>
          <a:prstGeom prst="rect">
            <a:avLst/>
          </a:prstGeom>
        </p:spPr>
      </p:pic>
    </p:spTree>
    <p:extLst>
      <p:ext uri="{BB962C8B-B14F-4D97-AF65-F5344CB8AC3E}">
        <p14:creationId xmlns:p14="http://schemas.microsoft.com/office/powerpoint/2010/main" val="18000953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69900"/>
            <a:ext cx="19010313" cy="990600"/>
          </a:xfrm>
          <a:prstGeom prst="rect">
            <a:avLst/>
          </a:prstGeom>
          <a:solidFill>
            <a:srgbClr val="009EF3"/>
          </a:solidFill>
          <a:ln>
            <a:solidFill>
              <a:srgbClr val="009E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94556" y="622300"/>
            <a:ext cx="16961197" cy="1052277"/>
          </a:xfrm>
        </p:spPr>
        <p:txBody>
          <a:bodyPr/>
          <a:lstStyle/>
          <a:p>
            <a:pPr marL="0" indent="0" algn="ctr">
              <a:buNone/>
            </a:pPr>
            <a:r>
              <a:rPr lang="en-US" dirty="0" smtClean="0">
                <a:solidFill>
                  <a:schemeClr val="bg1"/>
                </a:solidFill>
                <a:latin typeface="Comic Sans MS" panose="030F0702030302020204" pitchFamily="66" charset="0"/>
              </a:rPr>
              <a:t>What is a Sacrament?</a:t>
            </a:r>
            <a:endParaRPr lang="en-US" dirty="0">
              <a:latin typeface="Comic Sans MS" panose="030F0702030302020204" pitchFamily="66" charset="0"/>
            </a:endParaRPr>
          </a:p>
        </p:txBody>
      </p:sp>
      <p:sp>
        <p:nvSpPr>
          <p:cNvPr id="6" name="TextBox 5"/>
          <p:cNvSpPr txBox="1"/>
          <p:nvPr/>
        </p:nvSpPr>
        <p:spPr>
          <a:xfrm>
            <a:off x="1199356" y="2070100"/>
            <a:ext cx="13563599" cy="3785652"/>
          </a:xfrm>
          <a:prstGeom prst="rect">
            <a:avLst/>
          </a:prstGeom>
          <a:noFill/>
        </p:spPr>
        <p:txBody>
          <a:bodyPr wrap="square" rtlCol="0">
            <a:spAutoFit/>
          </a:bodyPr>
          <a:lstStyle/>
          <a:p>
            <a:pPr>
              <a:lnSpc>
                <a:spcPct val="150000"/>
              </a:lnSpc>
            </a:pPr>
            <a:r>
              <a:rPr lang="en-US" sz="4000" dirty="0" smtClean="0">
                <a:latin typeface="Comic Sans MS" panose="030F0702030302020204" pitchFamily="66" charset="0"/>
              </a:rPr>
              <a:t>There are seven Sacraments. </a:t>
            </a:r>
          </a:p>
          <a:p>
            <a:pPr>
              <a:lnSpc>
                <a:spcPct val="150000"/>
              </a:lnSpc>
            </a:pPr>
            <a:endParaRPr lang="en-US" sz="4000" dirty="0" smtClean="0">
              <a:latin typeface="Comic Sans MS" panose="030F0702030302020204" pitchFamily="66" charset="0"/>
            </a:endParaRPr>
          </a:p>
          <a:p>
            <a:pPr>
              <a:lnSpc>
                <a:spcPct val="150000"/>
              </a:lnSpc>
            </a:pPr>
            <a:r>
              <a:rPr lang="en-US" sz="4000" dirty="0" smtClean="0">
                <a:latin typeface="Comic Sans MS" panose="030F0702030302020204" pitchFamily="66" charset="0"/>
              </a:rPr>
              <a:t>Baptism, Confirmation, Reconciliation, Holy Communion, Matrimony, Holy Orders, and Anointing of the Sick</a:t>
            </a:r>
          </a:p>
        </p:txBody>
      </p:sp>
      <p:pic>
        <p:nvPicPr>
          <p:cNvPr id="7" name="Picture 6"/>
          <p:cNvPicPr>
            <a:picLocks noChangeAspect="1"/>
          </p:cNvPicPr>
          <p:nvPr/>
        </p:nvPicPr>
        <p:blipFill>
          <a:blip r:embed="rId2"/>
          <a:stretch>
            <a:fillRect/>
          </a:stretch>
        </p:blipFill>
        <p:spPr>
          <a:xfrm>
            <a:off x="5237956" y="6794500"/>
            <a:ext cx="8858250" cy="3009900"/>
          </a:xfrm>
          <a:prstGeom prst="rect">
            <a:avLst/>
          </a:prstGeom>
        </p:spPr>
      </p:pic>
    </p:spTree>
    <p:extLst>
      <p:ext uri="{BB962C8B-B14F-4D97-AF65-F5344CB8AC3E}">
        <p14:creationId xmlns:p14="http://schemas.microsoft.com/office/powerpoint/2010/main" val="31391529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69900"/>
            <a:ext cx="19010313" cy="990600"/>
          </a:xfrm>
          <a:prstGeom prst="rect">
            <a:avLst/>
          </a:prstGeom>
          <a:solidFill>
            <a:srgbClr val="009EF3"/>
          </a:solidFill>
          <a:ln>
            <a:solidFill>
              <a:srgbClr val="009E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94556" y="622300"/>
            <a:ext cx="16961197" cy="1052277"/>
          </a:xfrm>
        </p:spPr>
        <p:txBody>
          <a:bodyPr/>
          <a:lstStyle/>
          <a:p>
            <a:pPr marL="0" indent="0" algn="ctr">
              <a:buNone/>
            </a:pPr>
            <a:r>
              <a:rPr lang="en-US" dirty="0" smtClean="0">
                <a:solidFill>
                  <a:schemeClr val="bg1"/>
                </a:solidFill>
                <a:latin typeface="Comic Sans MS" panose="030F0702030302020204" pitchFamily="66" charset="0"/>
              </a:rPr>
              <a:t>What is a Sacrament?</a:t>
            </a:r>
            <a:endParaRPr lang="en-US" dirty="0">
              <a:latin typeface="Comic Sans MS" panose="030F0702030302020204" pitchFamily="66" charset="0"/>
            </a:endParaRPr>
          </a:p>
        </p:txBody>
      </p:sp>
      <p:sp>
        <p:nvSpPr>
          <p:cNvPr id="6" name="TextBox 5"/>
          <p:cNvSpPr txBox="1"/>
          <p:nvPr/>
        </p:nvSpPr>
        <p:spPr>
          <a:xfrm>
            <a:off x="1199356" y="2070100"/>
            <a:ext cx="16992600" cy="2862322"/>
          </a:xfrm>
          <a:prstGeom prst="rect">
            <a:avLst/>
          </a:prstGeom>
          <a:noFill/>
        </p:spPr>
        <p:txBody>
          <a:bodyPr wrap="square" rtlCol="0">
            <a:spAutoFit/>
          </a:bodyPr>
          <a:lstStyle/>
          <a:p>
            <a:pPr>
              <a:lnSpc>
                <a:spcPct val="150000"/>
              </a:lnSpc>
            </a:pPr>
            <a:r>
              <a:rPr lang="en-US" sz="4000" dirty="0" smtClean="0">
                <a:latin typeface="Comic Sans MS" panose="030F0702030302020204" pitchFamily="66" charset="0"/>
              </a:rPr>
              <a:t>Sacraments are different from other things we do like praying the rosary or Stations of the Cross, blessing ourselves with Holy Water or going to adoration. The seven Sacraments are special and POWERFUL.</a:t>
            </a:r>
          </a:p>
        </p:txBody>
      </p:sp>
      <p:pic>
        <p:nvPicPr>
          <p:cNvPr id="4" name="Picture 3"/>
          <p:cNvPicPr>
            <a:picLocks noChangeAspect="1"/>
          </p:cNvPicPr>
          <p:nvPr/>
        </p:nvPicPr>
        <p:blipFill rotWithShape="1">
          <a:blip r:embed="rId2"/>
          <a:srcRect l="26000" t="3000" r="29428" b="21000"/>
          <a:stretch/>
        </p:blipFill>
        <p:spPr>
          <a:xfrm>
            <a:off x="8514556" y="5327945"/>
            <a:ext cx="2463466" cy="4800600"/>
          </a:xfrm>
          <a:prstGeom prst="rect">
            <a:avLst/>
          </a:prstGeom>
        </p:spPr>
      </p:pic>
    </p:spTree>
    <p:extLst>
      <p:ext uri="{BB962C8B-B14F-4D97-AF65-F5344CB8AC3E}">
        <p14:creationId xmlns:p14="http://schemas.microsoft.com/office/powerpoint/2010/main" val="11424208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69900"/>
            <a:ext cx="19010313" cy="990600"/>
          </a:xfrm>
          <a:prstGeom prst="rect">
            <a:avLst/>
          </a:prstGeom>
          <a:solidFill>
            <a:srgbClr val="009EF3"/>
          </a:solidFill>
          <a:ln>
            <a:solidFill>
              <a:srgbClr val="009E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94556" y="622300"/>
            <a:ext cx="16961197" cy="1052277"/>
          </a:xfrm>
        </p:spPr>
        <p:txBody>
          <a:bodyPr/>
          <a:lstStyle/>
          <a:p>
            <a:pPr marL="0" indent="0" algn="ctr">
              <a:buNone/>
            </a:pPr>
            <a:r>
              <a:rPr lang="en-US" dirty="0" smtClean="0">
                <a:solidFill>
                  <a:schemeClr val="bg1"/>
                </a:solidFill>
                <a:latin typeface="Comic Sans MS" panose="030F0702030302020204" pitchFamily="66" charset="0"/>
              </a:rPr>
              <a:t>What is a Sacrament?</a:t>
            </a:r>
            <a:endParaRPr lang="en-US" dirty="0">
              <a:latin typeface="Comic Sans MS" panose="030F0702030302020204" pitchFamily="66" charset="0"/>
            </a:endParaRPr>
          </a:p>
        </p:txBody>
      </p:sp>
      <p:sp>
        <p:nvSpPr>
          <p:cNvPr id="6" name="TextBox 5"/>
          <p:cNvSpPr txBox="1"/>
          <p:nvPr/>
        </p:nvSpPr>
        <p:spPr>
          <a:xfrm>
            <a:off x="1199356" y="2070100"/>
            <a:ext cx="16992600" cy="913583"/>
          </a:xfrm>
          <a:prstGeom prst="rect">
            <a:avLst/>
          </a:prstGeom>
          <a:noFill/>
        </p:spPr>
        <p:txBody>
          <a:bodyPr wrap="square" rtlCol="0">
            <a:spAutoFit/>
          </a:bodyPr>
          <a:lstStyle/>
          <a:p>
            <a:pPr>
              <a:lnSpc>
                <a:spcPct val="150000"/>
              </a:lnSpc>
            </a:pPr>
            <a:r>
              <a:rPr lang="en-US" sz="4000" u="sng" dirty="0" smtClean="0">
                <a:latin typeface="Comic Sans MS" panose="030F0702030302020204" pitchFamily="66" charset="0"/>
              </a:rPr>
              <a:t>Sacrament</a:t>
            </a:r>
            <a:r>
              <a:rPr lang="en-US" sz="4000" dirty="0" smtClean="0">
                <a:latin typeface="Comic Sans MS" panose="030F0702030302020204" pitchFamily="66" charset="0"/>
              </a:rPr>
              <a:t>-An outward sign instituted by Christ to give grace.</a:t>
            </a:r>
            <a:endParaRPr lang="en-US" sz="4000" u="sng" dirty="0" smtClean="0">
              <a:latin typeface="Comic Sans MS" panose="030F0702030302020204" pitchFamily="66" charset="0"/>
            </a:endParaRPr>
          </a:p>
        </p:txBody>
      </p:sp>
      <p:pic>
        <p:nvPicPr>
          <p:cNvPr id="8" name="Picture 7"/>
          <p:cNvPicPr>
            <a:picLocks noChangeAspect="1"/>
          </p:cNvPicPr>
          <p:nvPr/>
        </p:nvPicPr>
        <p:blipFill>
          <a:blip r:embed="rId2"/>
          <a:stretch>
            <a:fillRect/>
          </a:stretch>
        </p:blipFill>
        <p:spPr>
          <a:xfrm>
            <a:off x="6761956" y="5041900"/>
            <a:ext cx="5715000" cy="44005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722479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69900"/>
            <a:ext cx="19010313" cy="990600"/>
          </a:xfrm>
          <a:prstGeom prst="rect">
            <a:avLst/>
          </a:prstGeom>
          <a:solidFill>
            <a:srgbClr val="009EF3"/>
          </a:solidFill>
          <a:ln>
            <a:solidFill>
              <a:srgbClr val="009E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94556" y="622300"/>
            <a:ext cx="16961197" cy="1052277"/>
          </a:xfrm>
        </p:spPr>
        <p:txBody>
          <a:bodyPr/>
          <a:lstStyle/>
          <a:p>
            <a:pPr marL="0" indent="0" algn="ctr">
              <a:buNone/>
            </a:pPr>
            <a:r>
              <a:rPr lang="en-US" dirty="0" smtClean="0">
                <a:solidFill>
                  <a:schemeClr val="bg1"/>
                </a:solidFill>
                <a:latin typeface="Comic Sans MS" panose="030F0702030302020204" pitchFamily="66" charset="0"/>
              </a:rPr>
              <a:t>Outward Sign</a:t>
            </a:r>
            <a:endParaRPr lang="en-US" dirty="0">
              <a:latin typeface="Comic Sans MS" panose="030F0702030302020204" pitchFamily="66" charset="0"/>
            </a:endParaRPr>
          </a:p>
        </p:txBody>
      </p:sp>
      <p:sp>
        <p:nvSpPr>
          <p:cNvPr id="6" name="TextBox 5"/>
          <p:cNvSpPr txBox="1"/>
          <p:nvPr/>
        </p:nvSpPr>
        <p:spPr>
          <a:xfrm>
            <a:off x="1008856" y="1815807"/>
            <a:ext cx="16992600" cy="4708981"/>
          </a:xfrm>
          <a:prstGeom prst="rect">
            <a:avLst/>
          </a:prstGeom>
          <a:noFill/>
        </p:spPr>
        <p:txBody>
          <a:bodyPr wrap="square" rtlCol="0">
            <a:spAutoFit/>
          </a:bodyPr>
          <a:lstStyle/>
          <a:p>
            <a:pPr>
              <a:lnSpc>
                <a:spcPct val="150000"/>
              </a:lnSpc>
            </a:pPr>
            <a:r>
              <a:rPr lang="en-US" sz="4000" dirty="0" smtClean="0">
                <a:latin typeface="Comic Sans MS" panose="030F0702030302020204" pitchFamily="66" charset="0"/>
              </a:rPr>
              <a:t>The </a:t>
            </a:r>
            <a:r>
              <a:rPr lang="en-US" sz="4000" b="1" dirty="0" smtClean="0">
                <a:latin typeface="Comic Sans MS" panose="030F0702030302020204" pitchFamily="66" charset="0"/>
              </a:rPr>
              <a:t>outward sign</a:t>
            </a:r>
            <a:r>
              <a:rPr lang="en-US" sz="4000" dirty="0" smtClean="0">
                <a:latin typeface="Comic Sans MS" panose="030F0702030302020204" pitchFamily="66" charset="0"/>
              </a:rPr>
              <a:t> of a Sacrament is the part that you can see, hear, touch, taste, or smell.</a:t>
            </a:r>
          </a:p>
          <a:p>
            <a:pPr>
              <a:lnSpc>
                <a:spcPct val="150000"/>
              </a:lnSpc>
            </a:pPr>
            <a:endParaRPr lang="en-US" sz="4000" dirty="0">
              <a:latin typeface="Comic Sans MS" panose="030F0702030302020204" pitchFamily="66" charset="0"/>
            </a:endParaRPr>
          </a:p>
          <a:p>
            <a:pPr>
              <a:lnSpc>
                <a:spcPct val="150000"/>
              </a:lnSpc>
            </a:pPr>
            <a:r>
              <a:rPr lang="en-US" sz="4000" dirty="0" smtClean="0">
                <a:latin typeface="Comic Sans MS" panose="030F0702030302020204" pitchFamily="66" charset="0"/>
              </a:rPr>
              <a:t>	</a:t>
            </a:r>
            <a:r>
              <a:rPr lang="en-US" sz="4000" b="1" dirty="0" smtClean="0">
                <a:latin typeface="Comic Sans MS" panose="030F0702030302020204" pitchFamily="66" charset="0"/>
              </a:rPr>
              <a:t>Form</a:t>
            </a:r>
            <a:r>
              <a:rPr lang="en-US" sz="4000" dirty="0" smtClean="0">
                <a:latin typeface="Comic Sans MS" panose="030F0702030302020204" pitchFamily="66" charset="0"/>
              </a:rPr>
              <a:t>-The part of the Sacrament that you can hear</a:t>
            </a:r>
          </a:p>
          <a:p>
            <a:pPr>
              <a:lnSpc>
                <a:spcPct val="150000"/>
              </a:lnSpc>
            </a:pPr>
            <a:r>
              <a:rPr lang="en-US" sz="4000" dirty="0">
                <a:latin typeface="Comic Sans MS" panose="030F0702030302020204" pitchFamily="66" charset="0"/>
              </a:rPr>
              <a:t>	</a:t>
            </a:r>
            <a:r>
              <a:rPr lang="en-US" sz="4000" b="1" dirty="0" smtClean="0">
                <a:latin typeface="Comic Sans MS" panose="030F0702030302020204" pitchFamily="66" charset="0"/>
              </a:rPr>
              <a:t>Matter</a:t>
            </a:r>
            <a:r>
              <a:rPr lang="en-US" sz="4000" dirty="0" smtClean="0">
                <a:latin typeface="Comic Sans MS" panose="030F0702030302020204" pitchFamily="66" charset="0"/>
              </a:rPr>
              <a:t>-The part that you experience with the rest of your senses.</a:t>
            </a:r>
          </a:p>
        </p:txBody>
      </p:sp>
      <p:pic>
        <p:nvPicPr>
          <p:cNvPr id="4" name="Picture 3"/>
          <p:cNvPicPr>
            <a:picLocks noChangeAspect="1"/>
          </p:cNvPicPr>
          <p:nvPr/>
        </p:nvPicPr>
        <p:blipFill rotWithShape="1">
          <a:blip r:embed="rId2"/>
          <a:srcRect l="20000" t="8889" r="28125"/>
          <a:stretch/>
        </p:blipFill>
        <p:spPr>
          <a:xfrm>
            <a:off x="8019256" y="7175500"/>
            <a:ext cx="2971800" cy="2935995"/>
          </a:xfrm>
          <a:prstGeom prst="rect">
            <a:avLst/>
          </a:prstGeom>
        </p:spPr>
      </p:pic>
      <p:cxnSp>
        <p:nvCxnSpPr>
          <p:cNvPr id="7" name="Straight Arrow Connector 6"/>
          <p:cNvCxnSpPr/>
          <p:nvPr/>
        </p:nvCxnSpPr>
        <p:spPr>
          <a:xfrm>
            <a:off x="6304756" y="8013700"/>
            <a:ext cx="3581400"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866356" y="7480300"/>
            <a:ext cx="2133600" cy="923330"/>
          </a:xfrm>
          <a:prstGeom prst="rect">
            <a:avLst/>
          </a:prstGeom>
          <a:noFill/>
        </p:spPr>
        <p:txBody>
          <a:bodyPr wrap="square" rtlCol="0">
            <a:spAutoFit/>
          </a:bodyPr>
          <a:lstStyle/>
          <a:p>
            <a:pPr algn="ctr"/>
            <a:r>
              <a:rPr lang="en-US" b="1" u="sng" dirty="0" smtClean="0">
                <a:latin typeface="Comic Sans MS" panose="030F0702030302020204" pitchFamily="66" charset="0"/>
              </a:rPr>
              <a:t>Matter</a:t>
            </a:r>
            <a:r>
              <a:rPr lang="en-US" u="sng" dirty="0" smtClean="0">
                <a:latin typeface="Comic Sans MS" panose="030F0702030302020204" pitchFamily="66" charset="0"/>
              </a:rPr>
              <a:t> </a:t>
            </a:r>
            <a:r>
              <a:rPr lang="en-US" dirty="0" smtClean="0">
                <a:latin typeface="Comic Sans MS" panose="030F0702030302020204" pitchFamily="66" charset="0"/>
              </a:rPr>
              <a:t>unleavened bread and wine.</a:t>
            </a:r>
            <a:endParaRPr lang="en-US" b="1" dirty="0">
              <a:latin typeface="Comic Sans MS" panose="030F0702030302020204" pitchFamily="66" charset="0"/>
            </a:endParaRPr>
          </a:p>
        </p:txBody>
      </p:sp>
      <p:sp>
        <p:nvSpPr>
          <p:cNvPr id="11" name="TextBox 10"/>
          <p:cNvSpPr txBox="1"/>
          <p:nvPr/>
        </p:nvSpPr>
        <p:spPr>
          <a:xfrm>
            <a:off x="12248356" y="7018635"/>
            <a:ext cx="2133600" cy="1200329"/>
          </a:xfrm>
          <a:prstGeom prst="rect">
            <a:avLst/>
          </a:prstGeom>
          <a:noFill/>
        </p:spPr>
        <p:txBody>
          <a:bodyPr wrap="square" rtlCol="0">
            <a:spAutoFit/>
          </a:bodyPr>
          <a:lstStyle/>
          <a:p>
            <a:pPr algn="ctr"/>
            <a:r>
              <a:rPr lang="en-US" b="1" u="sng" dirty="0" smtClean="0">
                <a:latin typeface="Comic Sans MS" panose="030F0702030302020204" pitchFamily="66" charset="0"/>
              </a:rPr>
              <a:t>Form</a:t>
            </a:r>
          </a:p>
          <a:p>
            <a:pPr algn="ctr"/>
            <a:r>
              <a:rPr lang="en-US" dirty="0" smtClean="0">
                <a:latin typeface="Comic Sans MS" panose="030F0702030302020204" pitchFamily="66" charset="0"/>
              </a:rPr>
              <a:t>“This is my body.”</a:t>
            </a:r>
          </a:p>
          <a:p>
            <a:pPr algn="ctr"/>
            <a:r>
              <a:rPr lang="en-US" dirty="0">
                <a:latin typeface="Comic Sans MS" panose="030F0702030302020204" pitchFamily="66" charset="0"/>
              </a:rPr>
              <a:t>a</a:t>
            </a:r>
            <a:r>
              <a:rPr lang="en-US" dirty="0" smtClean="0">
                <a:latin typeface="Comic Sans MS" panose="030F0702030302020204" pitchFamily="66" charset="0"/>
              </a:rPr>
              <a:t>nd</a:t>
            </a:r>
          </a:p>
          <a:p>
            <a:pPr algn="ctr"/>
            <a:r>
              <a:rPr lang="en-US" dirty="0" smtClean="0">
                <a:latin typeface="Comic Sans MS" panose="030F0702030302020204" pitchFamily="66" charset="0"/>
              </a:rPr>
              <a:t>“This is my blood.”</a:t>
            </a:r>
            <a:endParaRPr lang="en-US" dirty="0">
              <a:latin typeface="Comic Sans MS" panose="030F0702030302020204" pitchFamily="66" charset="0"/>
            </a:endParaRPr>
          </a:p>
        </p:txBody>
      </p:sp>
      <p:sp>
        <p:nvSpPr>
          <p:cNvPr id="12" name="Oval Callout 11"/>
          <p:cNvSpPr/>
          <p:nvPr/>
        </p:nvSpPr>
        <p:spPr>
          <a:xfrm>
            <a:off x="11905456" y="6718300"/>
            <a:ext cx="2857500" cy="2057400"/>
          </a:xfrm>
          <a:prstGeom prst="wedgeEllipseCallout">
            <a:avLst/>
          </a:prstGeom>
          <a:noFill/>
          <a:ln>
            <a:solidFill>
              <a:srgbClr val="009E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624207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69900"/>
            <a:ext cx="19010313" cy="990600"/>
          </a:xfrm>
          <a:prstGeom prst="rect">
            <a:avLst/>
          </a:prstGeom>
          <a:solidFill>
            <a:srgbClr val="009EF3"/>
          </a:solidFill>
          <a:ln>
            <a:solidFill>
              <a:srgbClr val="009E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94556" y="622300"/>
            <a:ext cx="16961197" cy="1052277"/>
          </a:xfrm>
        </p:spPr>
        <p:txBody>
          <a:bodyPr/>
          <a:lstStyle/>
          <a:p>
            <a:pPr marL="0" indent="0" algn="ctr">
              <a:buNone/>
            </a:pPr>
            <a:r>
              <a:rPr lang="en-US" dirty="0" smtClean="0">
                <a:solidFill>
                  <a:schemeClr val="bg1"/>
                </a:solidFill>
                <a:latin typeface="Comic Sans MS" panose="030F0702030302020204" pitchFamily="66" charset="0"/>
              </a:rPr>
              <a:t>Instituted by Christ</a:t>
            </a:r>
            <a:endParaRPr lang="en-US" dirty="0">
              <a:latin typeface="Comic Sans MS" panose="030F0702030302020204" pitchFamily="66" charset="0"/>
            </a:endParaRPr>
          </a:p>
        </p:txBody>
      </p:sp>
      <p:sp>
        <p:nvSpPr>
          <p:cNvPr id="6" name="TextBox 5"/>
          <p:cNvSpPr txBox="1"/>
          <p:nvPr/>
        </p:nvSpPr>
        <p:spPr>
          <a:xfrm>
            <a:off x="1199356" y="2070100"/>
            <a:ext cx="16656397" cy="3785652"/>
          </a:xfrm>
          <a:prstGeom prst="rect">
            <a:avLst/>
          </a:prstGeom>
          <a:noFill/>
        </p:spPr>
        <p:txBody>
          <a:bodyPr wrap="square" rtlCol="0">
            <a:spAutoFit/>
          </a:bodyPr>
          <a:lstStyle/>
          <a:p>
            <a:pPr>
              <a:lnSpc>
                <a:spcPct val="150000"/>
              </a:lnSpc>
            </a:pPr>
            <a:r>
              <a:rPr lang="en-US" sz="4000" u="sng" dirty="0" smtClean="0">
                <a:latin typeface="Comic Sans MS" panose="030F0702030302020204" pitchFamily="66" charset="0"/>
              </a:rPr>
              <a:t>Instituted</a:t>
            </a:r>
            <a:r>
              <a:rPr lang="en-US" sz="4000" dirty="0" smtClean="0">
                <a:latin typeface="Comic Sans MS" panose="030F0702030302020204" pitchFamily="66" charset="0"/>
              </a:rPr>
              <a:t>-Started</a:t>
            </a:r>
          </a:p>
          <a:p>
            <a:pPr>
              <a:lnSpc>
                <a:spcPct val="150000"/>
              </a:lnSpc>
            </a:pPr>
            <a:endParaRPr lang="en-US" sz="4000" u="sng" dirty="0">
              <a:latin typeface="Comic Sans MS" panose="030F0702030302020204" pitchFamily="66" charset="0"/>
            </a:endParaRPr>
          </a:p>
          <a:p>
            <a:pPr>
              <a:lnSpc>
                <a:spcPct val="150000"/>
              </a:lnSpc>
            </a:pPr>
            <a:r>
              <a:rPr lang="en-US" sz="4000" dirty="0" smtClean="0">
                <a:latin typeface="Comic Sans MS" panose="030F0702030302020204" pitchFamily="66" charset="0"/>
              </a:rPr>
              <a:t>Jesus gave the Sacraments to the Church while He was on earth. You can read about Jesus instituting the Sacraments in the Gospels.</a:t>
            </a:r>
          </a:p>
        </p:txBody>
      </p:sp>
      <p:pic>
        <p:nvPicPr>
          <p:cNvPr id="5" name="Picture 4"/>
          <p:cNvPicPr>
            <a:picLocks noChangeAspect="1"/>
          </p:cNvPicPr>
          <p:nvPr/>
        </p:nvPicPr>
        <p:blipFill>
          <a:blip r:embed="rId2"/>
          <a:stretch>
            <a:fillRect/>
          </a:stretch>
        </p:blipFill>
        <p:spPr>
          <a:xfrm>
            <a:off x="6838156" y="6032500"/>
            <a:ext cx="5894400" cy="40293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540755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69900"/>
            <a:ext cx="19010313" cy="990600"/>
          </a:xfrm>
          <a:prstGeom prst="rect">
            <a:avLst/>
          </a:prstGeom>
          <a:solidFill>
            <a:srgbClr val="009EF3"/>
          </a:solidFill>
          <a:ln>
            <a:solidFill>
              <a:srgbClr val="009E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94556" y="622300"/>
            <a:ext cx="16961197" cy="1052277"/>
          </a:xfrm>
        </p:spPr>
        <p:txBody>
          <a:bodyPr/>
          <a:lstStyle/>
          <a:p>
            <a:pPr marL="0" indent="0" algn="ctr">
              <a:buNone/>
            </a:pPr>
            <a:r>
              <a:rPr lang="en-US" dirty="0" smtClean="0">
                <a:solidFill>
                  <a:schemeClr val="bg1"/>
                </a:solidFill>
                <a:latin typeface="Comic Sans MS" panose="030F0702030302020204" pitchFamily="66" charset="0"/>
              </a:rPr>
              <a:t>To Give Grace</a:t>
            </a:r>
            <a:endParaRPr lang="en-US" dirty="0">
              <a:latin typeface="Comic Sans MS" panose="030F0702030302020204" pitchFamily="66" charset="0"/>
            </a:endParaRPr>
          </a:p>
        </p:txBody>
      </p:sp>
      <p:sp>
        <p:nvSpPr>
          <p:cNvPr id="6" name="TextBox 5"/>
          <p:cNvSpPr txBox="1"/>
          <p:nvPr/>
        </p:nvSpPr>
        <p:spPr>
          <a:xfrm>
            <a:off x="1199356" y="2070100"/>
            <a:ext cx="16656397" cy="6555641"/>
          </a:xfrm>
          <a:prstGeom prst="rect">
            <a:avLst/>
          </a:prstGeom>
          <a:noFill/>
        </p:spPr>
        <p:txBody>
          <a:bodyPr wrap="square" rtlCol="0">
            <a:spAutoFit/>
          </a:bodyPr>
          <a:lstStyle/>
          <a:p>
            <a:pPr>
              <a:lnSpc>
                <a:spcPct val="150000"/>
              </a:lnSpc>
            </a:pPr>
            <a:r>
              <a:rPr lang="en-US" sz="4000" u="sng" dirty="0" smtClean="0">
                <a:latin typeface="Comic Sans MS" panose="030F0702030302020204" pitchFamily="66" charset="0"/>
              </a:rPr>
              <a:t>Grace</a:t>
            </a:r>
            <a:r>
              <a:rPr lang="en-US" sz="4000" dirty="0" smtClean="0">
                <a:latin typeface="Comic Sans MS" panose="030F0702030302020204" pitchFamily="66" charset="0"/>
              </a:rPr>
              <a:t>-God’s life in us</a:t>
            </a:r>
          </a:p>
          <a:p>
            <a:pPr>
              <a:lnSpc>
                <a:spcPct val="150000"/>
              </a:lnSpc>
            </a:pPr>
            <a:r>
              <a:rPr lang="en-US" sz="4000" dirty="0" smtClean="0">
                <a:latin typeface="Comic Sans MS" panose="030F0702030302020204" pitchFamily="66" charset="0"/>
              </a:rPr>
              <a:t>Through each Sacrament God gives Himself to us. When we receive a Sacrament, God pours His life and love into our hearts.</a:t>
            </a:r>
          </a:p>
          <a:p>
            <a:pPr algn="ctr">
              <a:lnSpc>
                <a:spcPct val="150000"/>
              </a:lnSpc>
            </a:pPr>
            <a:r>
              <a:rPr lang="en-US" sz="4000" i="1" dirty="0" smtClean="0">
                <a:latin typeface="Comic Sans MS" panose="030F0702030302020204" pitchFamily="66" charset="0"/>
              </a:rPr>
              <a:t>Some Examples</a:t>
            </a:r>
          </a:p>
          <a:p>
            <a:pPr>
              <a:lnSpc>
                <a:spcPct val="150000"/>
              </a:lnSpc>
            </a:pPr>
            <a:r>
              <a:rPr lang="en-US" sz="4000" dirty="0" smtClean="0">
                <a:solidFill>
                  <a:srgbClr val="009EF3"/>
                </a:solidFill>
                <a:effectLst>
                  <a:outerShdw blurRad="38100" dist="38100" dir="2700000" algn="tl">
                    <a:srgbClr val="000000">
                      <a:alpha val="43137"/>
                    </a:srgbClr>
                  </a:outerShdw>
                </a:effectLst>
                <a:latin typeface="Comic Sans MS" panose="030F0702030302020204" pitchFamily="66" charset="0"/>
              </a:rPr>
              <a:t>Reconciliation</a:t>
            </a:r>
            <a:r>
              <a:rPr lang="en-US" sz="4000" dirty="0" smtClean="0">
                <a:latin typeface="Comic Sans MS" panose="030F0702030302020204" pitchFamily="66" charset="0"/>
              </a:rPr>
              <a:t>-God forgives our sins</a:t>
            </a:r>
            <a:endParaRPr lang="en-US" sz="4000" dirty="0" smtClean="0">
              <a:solidFill>
                <a:srgbClr val="009EF3"/>
              </a:solidFill>
              <a:effectLst>
                <a:outerShdw blurRad="38100" dist="38100" dir="2700000" algn="tl">
                  <a:srgbClr val="000000">
                    <a:alpha val="43137"/>
                  </a:srgbClr>
                </a:outerShdw>
              </a:effectLst>
              <a:latin typeface="Comic Sans MS" panose="030F0702030302020204" pitchFamily="66" charset="0"/>
            </a:endParaRPr>
          </a:p>
          <a:p>
            <a:pPr>
              <a:lnSpc>
                <a:spcPct val="150000"/>
              </a:lnSpc>
            </a:pPr>
            <a:r>
              <a:rPr lang="en-US" sz="4000" dirty="0" smtClean="0">
                <a:solidFill>
                  <a:srgbClr val="009EF3"/>
                </a:solidFill>
                <a:effectLst>
                  <a:outerShdw blurRad="38100" dist="38100" dir="2700000" algn="tl">
                    <a:srgbClr val="000000">
                      <a:alpha val="43137"/>
                    </a:srgbClr>
                  </a:outerShdw>
                </a:effectLst>
                <a:latin typeface="Comic Sans MS" panose="030F0702030302020204" pitchFamily="66" charset="0"/>
              </a:rPr>
              <a:t>Eucharist</a:t>
            </a:r>
            <a:r>
              <a:rPr lang="en-US" sz="4000" dirty="0" smtClean="0">
                <a:latin typeface="Comic Sans MS" panose="030F0702030302020204" pitchFamily="66" charset="0"/>
              </a:rPr>
              <a:t>-Jesus really is present with us and in us</a:t>
            </a:r>
            <a:endParaRPr lang="en-US" sz="4000" dirty="0" smtClean="0">
              <a:solidFill>
                <a:srgbClr val="009EF3"/>
              </a:solidFill>
              <a:effectLst>
                <a:outerShdw blurRad="38100" dist="38100" dir="2700000" algn="tl">
                  <a:srgbClr val="000000">
                    <a:alpha val="43137"/>
                  </a:srgbClr>
                </a:outerShdw>
              </a:effectLst>
              <a:latin typeface="Comic Sans MS" panose="030F0702030302020204" pitchFamily="66" charset="0"/>
            </a:endParaRPr>
          </a:p>
          <a:p>
            <a:pPr>
              <a:lnSpc>
                <a:spcPct val="150000"/>
              </a:lnSpc>
            </a:pPr>
            <a:r>
              <a:rPr lang="en-US" sz="4000" dirty="0" smtClean="0">
                <a:solidFill>
                  <a:srgbClr val="009EF3"/>
                </a:solidFill>
                <a:effectLst>
                  <a:outerShdw blurRad="38100" dist="38100" dir="2700000" algn="tl">
                    <a:srgbClr val="000000">
                      <a:alpha val="43137"/>
                    </a:srgbClr>
                  </a:outerShdw>
                </a:effectLst>
                <a:latin typeface="Comic Sans MS" panose="030F0702030302020204" pitchFamily="66" charset="0"/>
              </a:rPr>
              <a:t>Baptism</a:t>
            </a:r>
            <a:r>
              <a:rPr lang="en-US" sz="4000" dirty="0" smtClean="0">
                <a:latin typeface="Comic Sans MS" panose="030F0702030302020204" pitchFamily="66" charset="0"/>
              </a:rPr>
              <a:t>-We become a child of God</a:t>
            </a:r>
            <a:endParaRPr lang="en-US" sz="4000" dirty="0">
              <a:solidFill>
                <a:srgbClr val="009EF3"/>
              </a:solidFill>
              <a:effectLst>
                <a:outerShdw blurRad="38100" dist="38100" dir="2700000" algn="tl">
                  <a:srgbClr val="000000">
                    <a:alpha val="43137"/>
                  </a:srgbClr>
                </a:outerShdw>
              </a:effectLst>
              <a:latin typeface="Comic Sans MS" panose="030F0702030302020204" pitchFamily="66" charset="0"/>
            </a:endParaRPr>
          </a:p>
        </p:txBody>
      </p:sp>
    </p:spTree>
    <p:extLst>
      <p:ext uri="{BB962C8B-B14F-4D97-AF65-F5344CB8AC3E}">
        <p14:creationId xmlns:p14="http://schemas.microsoft.com/office/powerpoint/2010/main" val="174438547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469900"/>
            <a:ext cx="19010313" cy="990600"/>
          </a:xfrm>
          <a:prstGeom prst="rect">
            <a:avLst/>
          </a:prstGeom>
          <a:solidFill>
            <a:srgbClr val="009EF3"/>
          </a:solidFill>
          <a:ln>
            <a:solidFill>
              <a:srgbClr val="009EF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94556" y="622300"/>
            <a:ext cx="16961197" cy="1052277"/>
          </a:xfrm>
        </p:spPr>
        <p:txBody>
          <a:bodyPr>
            <a:normAutofit/>
          </a:bodyPr>
          <a:lstStyle/>
          <a:p>
            <a:pPr marL="0" indent="0" algn="ctr">
              <a:buNone/>
            </a:pPr>
            <a:r>
              <a:rPr lang="en-US" dirty="0" smtClean="0">
                <a:solidFill>
                  <a:schemeClr val="bg1"/>
                </a:solidFill>
                <a:latin typeface="Comic Sans MS" panose="030F0702030302020204" pitchFamily="66" charset="0"/>
              </a:rPr>
              <a:t>The Seven Sacraments</a:t>
            </a:r>
            <a:endParaRPr lang="en-US" dirty="0">
              <a:latin typeface="Comic Sans MS" panose="030F0702030302020204" pitchFamily="66" charset="0"/>
            </a:endParaRPr>
          </a:p>
        </p:txBody>
      </p:sp>
      <p:sp>
        <p:nvSpPr>
          <p:cNvPr id="6" name="TextBox 5"/>
          <p:cNvSpPr txBox="1"/>
          <p:nvPr/>
        </p:nvSpPr>
        <p:spPr>
          <a:xfrm>
            <a:off x="437356" y="2211456"/>
            <a:ext cx="17342197" cy="707886"/>
          </a:xfrm>
          <a:prstGeom prst="rect">
            <a:avLst/>
          </a:prstGeom>
          <a:noFill/>
        </p:spPr>
        <p:txBody>
          <a:bodyPr wrap="square" rtlCol="0">
            <a:spAutoFit/>
          </a:bodyPr>
          <a:lstStyle/>
          <a:p>
            <a:pPr algn="ctr"/>
            <a:r>
              <a:rPr lang="en-US" sz="4000" dirty="0" smtClean="0">
                <a:latin typeface="Comic Sans MS" panose="030F0702030302020204" pitchFamily="66" charset="0"/>
              </a:rPr>
              <a:t>The seven Sacraments fit into three categories.</a:t>
            </a:r>
          </a:p>
        </p:txBody>
      </p:sp>
      <p:sp>
        <p:nvSpPr>
          <p:cNvPr id="4" name="TextBox 3"/>
          <p:cNvSpPr txBox="1"/>
          <p:nvPr/>
        </p:nvSpPr>
        <p:spPr>
          <a:xfrm>
            <a:off x="208756" y="3670300"/>
            <a:ext cx="5562600" cy="769441"/>
          </a:xfrm>
          <a:prstGeom prst="rect">
            <a:avLst/>
          </a:prstGeom>
          <a:solidFill>
            <a:srgbClr val="FFA100"/>
          </a:solidFill>
        </p:spPr>
        <p:txBody>
          <a:bodyPr wrap="square" rtlCol="0">
            <a:spAutoFit/>
          </a:bodyPr>
          <a:lstStyle/>
          <a:p>
            <a:pPr algn="ctr"/>
            <a:r>
              <a:rPr lang="en-US" sz="4400" dirty="0" smtClean="0">
                <a:solidFill>
                  <a:schemeClr val="bg1"/>
                </a:solidFill>
                <a:latin typeface="Ravie" panose="04040805050809020602" pitchFamily="82" charset="0"/>
              </a:rPr>
              <a:t>Initiation</a:t>
            </a:r>
            <a:endParaRPr lang="en-US" sz="4400" dirty="0">
              <a:solidFill>
                <a:schemeClr val="bg1"/>
              </a:solidFill>
              <a:latin typeface="Ravie" panose="04040805050809020602" pitchFamily="82" charset="0"/>
            </a:endParaRPr>
          </a:p>
        </p:txBody>
      </p:sp>
      <p:sp>
        <p:nvSpPr>
          <p:cNvPr id="7" name="TextBox 6"/>
          <p:cNvSpPr txBox="1"/>
          <p:nvPr/>
        </p:nvSpPr>
        <p:spPr>
          <a:xfrm>
            <a:off x="6723856" y="3670299"/>
            <a:ext cx="5562600" cy="769441"/>
          </a:xfrm>
          <a:prstGeom prst="rect">
            <a:avLst/>
          </a:prstGeom>
          <a:solidFill>
            <a:schemeClr val="accent6"/>
          </a:solidFill>
        </p:spPr>
        <p:txBody>
          <a:bodyPr wrap="square" rtlCol="0">
            <a:spAutoFit/>
          </a:bodyPr>
          <a:lstStyle/>
          <a:p>
            <a:pPr algn="ctr"/>
            <a:r>
              <a:rPr lang="en-US" sz="4400" dirty="0" smtClean="0">
                <a:solidFill>
                  <a:schemeClr val="bg1"/>
                </a:solidFill>
                <a:latin typeface="Ravie" panose="04040805050809020602" pitchFamily="82" charset="0"/>
              </a:rPr>
              <a:t>Healing</a:t>
            </a:r>
            <a:endParaRPr lang="en-US" sz="4400" dirty="0">
              <a:solidFill>
                <a:schemeClr val="bg1"/>
              </a:solidFill>
              <a:latin typeface="Ravie" panose="04040805050809020602" pitchFamily="82" charset="0"/>
            </a:endParaRPr>
          </a:p>
        </p:txBody>
      </p:sp>
      <p:sp>
        <p:nvSpPr>
          <p:cNvPr id="8" name="TextBox 7"/>
          <p:cNvSpPr txBox="1"/>
          <p:nvPr/>
        </p:nvSpPr>
        <p:spPr>
          <a:xfrm>
            <a:off x="13238956" y="3670299"/>
            <a:ext cx="5562600" cy="769441"/>
          </a:xfrm>
          <a:prstGeom prst="rect">
            <a:avLst/>
          </a:prstGeom>
          <a:solidFill>
            <a:srgbClr val="7030A0"/>
          </a:solidFill>
        </p:spPr>
        <p:txBody>
          <a:bodyPr wrap="square" rtlCol="0">
            <a:spAutoFit/>
          </a:bodyPr>
          <a:lstStyle/>
          <a:p>
            <a:pPr algn="ctr"/>
            <a:r>
              <a:rPr lang="en-US" sz="4400" dirty="0" smtClean="0">
                <a:solidFill>
                  <a:schemeClr val="bg1"/>
                </a:solidFill>
                <a:latin typeface="Ravie" panose="04040805050809020602" pitchFamily="82" charset="0"/>
              </a:rPr>
              <a:t>Vocation</a:t>
            </a:r>
            <a:endParaRPr lang="en-US" sz="4400" dirty="0">
              <a:solidFill>
                <a:schemeClr val="bg1"/>
              </a:solidFill>
              <a:latin typeface="Ravie" panose="04040805050809020602" pitchFamily="82" charset="0"/>
            </a:endParaRPr>
          </a:p>
        </p:txBody>
      </p:sp>
      <p:sp>
        <p:nvSpPr>
          <p:cNvPr id="9" name="TextBox 8"/>
          <p:cNvSpPr txBox="1"/>
          <p:nvPr/>
        </p:nvSpPr>
        <p:spPr>
          <a:xfrm>
            <a:off x="665956" y="4813300"/>
            <a:ext cx="4724400" cy="1754326"/>
          </a:xfrm>
          <a:prstGeom prst="rect">
            <a:avLst/>
          </a:prstGeom>
          <a:noFill/>
        </p:spPr>
        <p:txBody>
          <a:bodyPr wrap="square" rtlCol="0">
            <a:spAutoFit/>
          </a:bodyPr>
          <a:lstStyle/>
          <a:p>
            <a:pPr marL="571500" indent="-571500">
              <a:buClr>
                <a:srgbClr val="FFA100"/>
              </a:buClr>
              <a:buFont typeface="Courier New" panose="02070309020205020404" pitchFamily="49" charset="0"/>
              <a:buChar char="o"/>
            </a:pPr>
            <a:r>
              <a:rPr lang="en-US" sz="3600" dirty="0" smtClean="0">
                <a:latin typeface="Comic Sans MS" panose="030F0702030302020204" pitchFamily="66" charset="0"/>
              </a:rPr>
              <a:t>Baptism</a:t>
            </a:r>
          </a:p>
          <a:p>
            <a:pPr marL="571500" indent="-571500">
              <a:buClr>
                <a:srgbClr val="FFA100"/>
              </a:buClr>
              <a:buFont typeface="Courier New" panose="02070309020205020404" pitchFamily="49" charset="0"/>
              <a:buChar char="o"/>
            </a:pPr>
            <a:r>
              <a:rPr lang="en-US" sz="3600" dirty="0" smtClean="0">
                <a:latin typeface="Comic Sans MS" panose="030F0702030302020204" pitchFamily="66" charset="0"/>
              </a:rPr>
              <a:t>Holy Eucharist</a:t>
            </a:r>
          </a:p>
          <a:p>
            <a:pPr marL="571500" indent="-571500">
              <a:buClr>
                <a:srgbClr val="FFA100"/>
              </a:buClr>
              <a:buFont typeface="Courier New" panose="02070309020205020404" pitchFamily="49" charset="0"/>
              <a:buChar char="o"/>
            </a:pPr>
            <a:r>
              <a:rPr lang="en-US" sz="3600" dirty="0" smtClean="0">
                <a:latin typeface="Comic Sans MS" panose="030F0702030302020204" pitchFamily="66" charset="0"/>
              </a:rPr>
              <a:t>Confirmation</a:t>
            </a:r>
            <a:endParaRPr lang="en-US" sz="3600" dirty="0">
              <a:latin typeface="Comic Sans MS" panose="030F0702030302020204" pitchFamily="66" charset="0"/>
            </a:endParaRPr>
          </a:p>
        </p:txBody>
      </p:sp>
      <p:sp>
        <p:nvSpPr>
          <p:cNvPr id="10" name="TextBox 9"/>
          <p:cNvSpPr txBox="1"/>
          <p:nvPr/>
        </p:nvSpPr>
        <p:spPr>
          <a:xfrm>
            <a:off x="7142956" y="4813300"/>
            <a:ext cx="4724400" cy="1754326"/>
          </a:xfrm>
          <a:prstGeom prst="rect">
            <a:avLst/>
          </a:prstGeom>
          <a:noFill/>
        </p:spPr>
        <p:txBody>
          <a:bodyPr wrap="square" rtlCol="0">
            <a:spAutoFit/>
          </a:bodyPr>
          <a:lstStyle/>
          <a:p>
            <a:pPr marL="571500" indent="-571500">
              <a:buClr>
                <a:schemeClr val="accent6"/>
              </a:buClr>
              <a:buFont typeface="Courier New" panose="02070309020205020404" pitchFamily="49" charset="0"/>
              <a:buChar char="o"/>
            </a:pPr>
            <a:r>
              <a:rPr lang="en-US" sz="3600" dirty="0" smtClean="0">
                <a:latin typeface="Comic Sans MS" panose="030F0702030302020204" pitchFamily="66" charset="0"/>
              </a:rPr>
              <a:t>Reconciliation</a:t>
            </a:r>
          </a:p>
          <a:p>
            <a:pPr marL="571500" indent="-571500">
              <a:buClr>
                <a:schemeClr val="accent6"/>
              </a:buClr>
              <a:buFont typeface="Courier New" panose="02070309020205020404" pitchFamily="49" charset="0"/>
              <a:buChar char="o"/>
            </a:pPr>
            <a:r>
              <a:rPr lang="en-US" sz="3600" dirty="0" smtClean="0">
                <a:latin typeface="Comic Sans MS" panose="030F0702030302020204" pitchFamily="66" charset="0"/>
              </a:rPr>
              <a:t>Anointing of the 	Sick</a:t>
            </a:r>
            <a:endParaRPr lang="en-US" sz="3600" dirty="0">
              <a:latin typeface="Comic Sans MS" panose="030F0702030302020204" pitchFamily="66" charset="0"/>
            </a:endParaRPr>
          </a:p>
        </p:txBody>
      </p:sp>
      <p:sp>
        <p:nvSpPr>
          <p:cNvPr id="11" name="TextBox 10"/>
          <p:cNvSpPr txBox="1"/>
          <p:nvPr/>
        </p:nvSpPr>
        <p:spPr>
          <a:xfrm>
            <a:off x="13658056" y="4698013"/>
            <a:ext cx="4724400" cy="1200329"/>
          </a:xfrm>
          <a:prstGeom prst="rect">
            <a:avLst/>
          </a:prstGeom>
          <a:noFill/>
        </p:spPr>
        <p:txBody>
          <a:bodyPr wrap="square" rtlCol="0">
            <a:spAutoFit/>
          </a:bodyPr>
          <a:lstStyle/>
          <a:p>
            <a:pPr marL="571500" indent="-571500">
              <a:buClr>
                <a:srgbClr val="7030A0"/>
              </a:buClr>
              <a:buFont typeface="Courier New" panose="02070309020205020404" pitchFamily="49" charset="0"/>
              <a:buChar char="o"/>
            </a:pPr>
            <a:r>
              <a:rPr lang="en-US" sz="3600" dirty="0" smtClean="0">
                <a:latin typeface="Comic Sans MS" panose="030F0702030302020204" pitchFamily="66" charset="0"/>
              </a:rPr>
              <a:t>Holy Orders</a:t>
            </a:r>
          </a:p>
          <a:p>
            <a:pPr marL="571500" indent="-571500">
              <a:buClr>
                <a:srgbClr val="7030A0"/>
              </a:buClr>
              <a:buFont typeface="Courier New" panose="02070309020205020404" pitchFamily="49" charset="0"/>
              <a:buChar char="o"/>
            </a:pPr>
            <a:r>
              <a:rPr lang="en-US" sz="3600" dirty="0" smtClean="0">
                <a:latin typeface="Comic Sans MS" panose="030F0702030302020204" pitchFamily="66" charset="0"/>
              </a:rPr>
              <a:t>Matrimony</a:t>
            </a:r>
            <a:endParaRPr lang="en-US" sz="3600" dirty="0">
              <a:latin typeface="Comic Sans MS" panose="030F0702030302020204" pitchFamily="66" charset="0"/>
            </a:endParaRPr>
          </a:p>
        </p:txBody>
      </p:sp>
    </p:spTree>
    <p:extLst>
      <p:ext uri="{BB962C8B-B14F-4D97-AF65-F5344CB8AC3E}">
        <p14:creationId xmlns:p14="http://schemas.microsoft.com/office/powerpoint/2010/main" val="15549074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4"/>
          <p:cNvSpPr txBox="1"/>
          <p:nvPr/>
        </p:nvSpPr>
        <p:spPr>
          <a:xfrm>
            <a:off x="665956" y="627556"/>
            <a:ext cx="9601200" cy="751488"/>
          </a:xfrm>
          <a:prstGeom prst="rect">
            <a:avLst/>
          </a:prstGeom>
        </p:spPr>
        <p:txBody>
          <a:bodyPr vert="horz" wrap="square" lIns="0" tIns="12700" rIns="0" bIns="0" rtlCol="0">
            <a:spAutoFit/>
          </a:bodyPr>
          <a:lstStyle/>
          <a:p>
            <a:pPr marL="12700">
              <a:lnSpc>
                <a:spcPct val="100000"/>
              </a:lnSpc>
              <a:spcBef>
                <a:spcPts val="100"/>
              </a:spcBef>
            </a:pPr>
            <a:r>
              <a:rPr lang="en-US" sz="4800" dirty="0" smtClean="0">
                <a:solidFill>
                  <a:srgbClr val="FFFFFF"/>
                </a:solidFill>
                <a:latin typeface="Snap ITC" panose="04040A07060A02020202" pitchFamily="82" charset="0"/>
                <a:cs typeface="Source Sans Pro Light"/>
              </a:rPr>
              <a:t>Lesson 1 - Covenant</a:t>
            </a:r>
            <a:endParaRPr lang="en-US" sz="4800" dirty="0">
              <a:latin typeface="Snap ITC" panose="04040A07060A02020202" pitchFamily="82" charset="0"/>
              <a:cs typeface="Source Sans Pro Light"/>
            </a:endParaRPr>
          </a:p>
        </p:txBody>
      </p:sp>
      <p:pic>
        <p:nvPicPr>
          <p:cNvPr id="6" name="Picture 5"/>
          <p:cNvPicPr>
            <a:picLocks noChangeAspect="1"/>
          </p:cNvPicPr>
          <p:nvPr/>
        </p:nvPicPr>
        <p:blipFill>
          <a:blip r:embed="rId2"/>
          <a:stretch>
            <a:fillRect/>
          </a:stretch>
        </p:blipFill>
        <p:spPr>
          <a:xfrm>
            <a:off x="0" y="393647"/>
            <a:ext cx="12522269" cy="1219306"/>
          </a:xfrm>
          <a:prstGeom prst="rect">
            <a:avLst/>
          </a:prstGeom>
        </p:spPr>
      </p:pic>
      <p:sp>
        <p:nvSpPr>
          <p:cNvPr id="7" name="object 4"/>
          <p:cNvSpPr txBox="1"/>
          <p:nvPr/>
        </p:nvSpPr>
        <p:spPr>
          <a:xfrm>
            <a:off x="818356" y="627556"/>
            <a:ext cx="10668000" cy="751488"/>
          </a:xfrm>
          <a:prstGeom prst="rect">
            <a:avLst/>
          </a:prstGeom>
        </p:spPr>
        <p:txBody>
          <a:bodyPr vert="horz" wrap="square" lIns="0" tIns="12700" rIns="0" bIns="0" rtlCol="0">
            <a:spAutoFit/>
          </a:bodyPr>
          <a:lstStyle/>
          <a:p>
            <a:pPr marL="12700">
              <a:lnSpc>
                <a:spcPct val="100000"/>
              </a:lnSpc>
              <a:spcBef>
                <a:spcPts val="100"/>
              </a:spcBef>
            </a:pPr>
            <a:r>
              <a:rPr lang="en-US" sz="4800" dirty="0" smtClean="0">
                <a:solidFill>
                  <a:srgbClr val="FFFFFF"/>
                </a:solidFill>
                <a:latin typeface="Snap ITC" panose="04040A07060A02020202" pitchFamily="82" charset="0"/>
                <a:cs typeface="Source Sans Pro Light"/>
              </a:rPr>
              <a:t>Lesson 2 – Baptism</a:t>
            </a:r>
            <a:endParaRPr lang="en-US" sz="4800" dirty="0">
              <a:latin typeface="Snap ITC" panose="04040A07060A02020202" pitchFamily="82" charset="0"/>
              <a:cs typeface="Source Sans Pro Light"/>
            </a:endParaRPr>
          </a:p>
        </p:txBody>
      </p:sp>
      <p:sp>
        <p:nvSpPr>
          <p:cNvPr id="8" name="Content Placeholder 2"/>
          <p:cNvSpPr>
            <a:spLocks noGrp="1"/>
          </p:cNvSpPr>
          <p:nvPr>
            <p:ph idx="1"/>
          </p:nvPr>
        </p:nvSpPr>
        <p:spPr>
          <a:xfrm>
            <a:off x="795758" y="8851900"/>
            <a:ext cx="16961197" cy="762000"/>
          </a:xfrm>
        </p:spPr>
        <p:txBody>
          <a:bodyPr>
            <a:noAutofit/>
          </a:bodyPr>
          <a:lstStyle/>
          <a:p>
            <a:pPr marL="0" indent="0" algn="ctr">
              <a:lnSpc>
                <a:spcPct val="100000"/>
              </a:lnSpc>
              <a:buNone/>
            </a:pPr>
            <a:r>
              <a:rPr lang="en-US" sz="3600" dirty="0" smtClean="0">
                <a:latin typeface="Comic Sans MS" panose="030F0702030302020204" pitchFamily="66" charset="0"/>
              </a:rPr>
              <a:t>Through the Sacrament of Baptism, you become a child of God.</a:t>
            </a:r>
            <a:endParaRPr lang="en-US" sz="3600" dirty="0">
              <a:latin typeface="Comic Sans MS" panose="030F0702030302020204" pitchFamily="66" charset="0"/>
            </a:endParaRPr>
          </a:p>
        </p:txBody>
      </p:sp>
      <p:pic>
        <p:nvPicPr>
          <p:cNvPr id="4" name="Picture 3"/>
          <p:cNvPicPr>
            <a:picLocks noChangeAspect="1"/>
          </p:cNvPicPr>
          <p:nvPr/>
        </p:nvPicPr>
        <p:blipFill>
          <a:blip r:embed="rId3"/>
          <a:stretch>
            <a:fillRect/>
          </a:stretch>
        </p:blipFill>
        <p:spPr>
          <a:xfrm>
            <a:off x="5923756" y="2832100"/>
            <a:ext cx="7219950" cy="48133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0396178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80" y="493123"/>
            <a:ext cx="19010313" cy="990600"/>
          </a:xfrm>
          <a:prstGeom prst="rect">
            <a:avLst/>
          </a:prstGeom>
          <a:solidFill>
            <a:srgbClr val="FFBF00"/>
          </a:solidFill>
          <a:ln>
            <a:solidFill>
              <a:srgbClr val="FFB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p:cNvSpPr txBox="1">
            <a:spLocks/>
          </p:cNvSpPr>
          <p:nvPr/>
        </p:nvSpPr>
        <p:spPr>
          <a:xfrm>
            <a:off x="871090" y="317500"/>
            <a:ext cx="16961197" cy="1052277"/>
          </a:xfrm>
          <a:prstGeom prst="rect">
            <a:avLst/>
          </a:prstGeom>
        </p:spPr>
        <p:txBody>
          <a:bodyPr vert="horz" lIns="91440" tIns="45720" rIns="91440" bIns="45720" rtlCol="0" anchor="b">
            <a:normAutofit/>
          </a:bodyPr>
          <a:lstStyle>
            <a:lvl1pPr marL="0" indent="0" algn="l" defTabSz="1425732" rtl="0" eaLnBrk="1" latinLnBrk="0" hangingPunct="1">
              <a:lnSpc>
                <a:spcPct val="90000"/>
              </a:lnSpc>
              <a:spcBef>
                <a:spcPts val="1559"/>
              </a:spcBef>
              <a:buFont typeface="Arial" panose="020B0604020202020204" pitchFamily="34" charset="0"/>
              <a:buNone/>
              <a:defRPr sz="3742" b="1" kern="1200">
                <a:solidFill>
                  <a:schemeClr val="tx1"/>
                </a:solidFill>
                <a:latin typeface="+mn-lt"/>
                <a:ea typeface="+mn-ea"/>
                <a:cs typeface="+mn-cs"/>
              </a:defRPr>
            </a:lvl1pPr>
            <a:lvl2pPr marL="712866" indent="0" algn="l" defTabSz="1425732" rtl="0" eaLnBrk="1" latinLnBrk="0" hangingPunct="1">
              <a:lnSpc>
                <a:spcPct val="90000"/>
              </a:lnSpc>
              <a:spcBef>
                <a:spcPts val="780"/>
              </a:spcBef>
              <a:buFont typeface="Arial" panose="020B0604020202020204" pitchFamily="34" charset="0"/>
              <a:buNone/>
              <a:defRPr sz="3118" b="1" kern="1200">
                <a:solidFill>
                  <a:schemeClr val="tx1"/>
                </a:solidFill>
                <a:latin typeface="+mn-lt"/>
                <a:ea typeface="+mn-ea"/>
                <a:cs typeface="+mn-cs"/>
              </a:defRPr>
            </a:lvl2pPr>
            <a:lvl3pPr marL="1425732" indent="0" algn="l" defTabSz="1425732" rtl="0" eaLnBrk="1" latinLnBrk="0" hangingPunct="1">
              <a:lnSpc>
                <a:spcPct val="90000"/>
              </a:lnSpc>
              <a:spcBef>
                <a:spcPts val="780"/>
              </a:spcBef>
              <a:buFont typeface="Arial" panose="020B0604020202020204" pitchFamily="34" charset="0"/>
              <a:buNone/>
              <a:defRPr sz="2807" b="1" kern="1200">
                <a:solidFill>
                  <a:schemeClr val="tx1"/>
                </a:solidFill>
                <a:latin typeface="+mn-lt"/>
                <a:ea typeface="+mn-ea"/>
                <a:cs typeface="+mn-cs"/>
              </a:defRPr>
            </a:lvl3pPr>
            <a:lvl4pPr marL="2138599"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4pPr>
            <a:lvl5pPr marL="2851465"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5pPr>
            <a:lvl6pPr marL="3564331"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6pPr>
            <a:lvl7pPr marL="4277197"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7pPr>
            <a:lvl8pPr marL="4990064"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8pPr>
            <a:lvl9pPr marL="5702930"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9pPr>
          </a:lstStyle>
          <a:p>
            <a:pPr algn="ctr"/>
            <a:r>
              <a:rPr lang="en-US" sz="4400" b="0" dirty="0" smtClean="0">
                <a:solidFill>
                  <a:schemeClr val="bg1"/>
                </a:solidFill>
                <a:latin typeface="Comic Sans MS" panose="030F0702030302020204" pitchFamily="66" charset="0"/>
              </a:rPr>
              <a:t>Outward Signs of Baptism</a:t>
            </a:r>
            <a:endParaRPr lang="en-US" sz="4400" b="0" dirty="0">
              <a:latin typeface="Comic Sans MS" panose="030F0702030302020204" pitchFamily="66" charset="0"/>
            </a:endParaRPr>
          </a:p>
        </p:txBody>
      </p:sp>
      <p:sp>
        <p:nvSpPr>
          <p:cNvPr id="5" name="TextBox 4"/>
          <p:cNvSpPr txBox="1"/>
          <p:nvPr/>
        </p:nvSpPr>
        <p:spPr>
          <a:xfrm>
            <a:off x="871090" y="2146300"/>
            <a:ext cx="16787466" cy="3477875"/>
          </a:xfrm>
          <a:prstGeom prst="rect">
            <a:avLst/>
          </a:prstGeom>
          <a:noFill/>
        </p:spPr>
        <p:txBody>
          <a:bodyPr wrap="square" rtlCol="0">
            <a:spAutoFit/>
          </a:bodyPr>
          <a:lstStyle/>
          <a:p>
            <a:r>
              <a:rPr lang="en-US" sz="4400" u="sng" dirty="0" smtClean="0">
                <a:latin typeface="Comic Sans MS" panose="030F0702030302020204" pitchFamily="66" charset="0"/>
              </a:rPr>
              <a:t>Matter</a:t>
            </a:r>
            <a:r>
              <a:rPr lang="en-US" sz="4400" dirty="0" smtClean="0">
                <a:latin typeface="Comic Sans MS" panose="030F0702030302020204" pitchFamily="66" charset="0"/>
              </a:rPr>
              <a:t>- Water poured three times, candle and white garment</a:t>
            </a:r>
          </a:p>
          <a:p>
            <a:endParaRPr lang="en-US" sz="4400" dirty="0">
              <a:latin typeface="Comic Sans MS" panose="030F0702030302020204" pitchFamily="66" charset="0"/>
            </a:endParaRPr>
          </a:p>
          <a:p>
            <a:endParaRPr lang="en-US" sz="4400" dirty="0" smtClean="0">
              <a:latin typeface="Comic Sans MS" panose="030F0702030302020204" pitchFamily="66" charset="0"/>
            </a:endParaRPr>
          </a:p>
          <a:p>
            <a:r>
              <a:rPr lang="en-US" sz="4400" u="sng" dirty="0" smtClean="0">
                <a:latin typeface="Comic Sans MS" panose="030F0702030302020204" pitchFamily="66" charset="0"/>
              </a:rPr>
              <a:t>Form</a:t>
            </a:r>
            <a:r>
              <a:rPr lang="en-US" sz="4400" dirty="0" smtClean="0">
                <a:latin typeface="Comic Sans MS" panose="030F0702030302020204" pitchFamily="66" charset="0"/>
              </a:rPr>
              <a:t>-”I baptize you in the name of the Father, and of the Son, and of the Holy Spirit.</a:t>
            </a:r>
            <a:endParaRPr lang="en-US" sz="4400" u="sng" dirty="0">
              <a:latin typeface="Comic Sans MS" panose="030F0702030302020204" pitchFamily="66" charset="0"/>
            </a:endParaRPr>
          </a:p>
        </p:txBody>
      </p:sp>
      <p:pic>
        <p:nvPicPr>
          <p:cNvPr id="3" name="Picture 2"/>
          <p:cNvPicPr>
            <a:picLocks noChangeAspect="1"/>
          </p:cNvPicPr>
          <p:nvPr/>
        </p:nvPicPr>
        <p:blipFill>
          <a:blip r:embed="rId2"/>
          <a:stretch>
            <a:fillRect/>
          </a:stretch>
        </p:blipFill>
        <p:spPr>
          <a:xfrm>
            <a:off x="8133556" y="5610251"/>
            <a:ext cx="3478113" cy="43434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6195814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80" y="493123"/>
            <a:ext cx="19010313" cy="990600"/>
          </a:xfrm>
          <a:prstGeom prst="rect">
            <a:avLst/>
          </a:prstGeom>
          <a:solidFill>
            <a:srgbClr val="FFBF00"/>
          </a:solidFill>
          <a:ln>
            <a:solidFill>
              <a:srgbClr val="FFB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p:cNvSpPr txBox="1">
            <a:spLocks/>
          </p:cNvSpPr>
          <p:nvPr/>
        </p:nvSpPr>
        <p:spPr>
          <a:xfrm>
            <a:off x="871090" y="317500"/>
            <a:ext cx="16961197" cy="1052277"/>
          </a:xfrm>
          <a:prstGeom prst="rect">
            <a:avLst/>
          </a:prstGeom>
        </p:spPr>
        <p:txBody>
          <a:bodyPr vert="horz" lIns="91440" tIns="45720" rIns="91440" bIns="45720" rtlCol="0" anchor="b">
            <a:normAutofit/>
          </a:bodyPr>
          <a:lstStyle>
            <a:lvl1pPr marL="0" indent="0" algn="l" defTabSz="1425732" rtl="0" eaLnBrk="1" latinLnBrk="0" hangingPunct="1">
              <a:lnSpc>
                <a:spcPct val="90000"/>
              </a:lnSpc>
              <a:spcBef>
                <a:spcPts val="1559"/>
              </a:spcBef>
              <a:buFont typeface="Arial" panose="020B0604020202020204" pitchFamily="34" charset="0"/>
              <a:buNone/>
              <a:defRPr sz="3742" b="1" kern="1200">
                <a:solidFill>
                  <a:schemeClr val="tx1"/>
                </a:solidFill>
                <a:latin typeface="+mn-lt"/>
                <a:ea typeface="+mn-ea"/>
                <a:cs typeface="+mn-cs"/>
              </a:defRPr>
            </a:lvl1pPr>
            <a:lvl2pPr marL="712866" indent="0" algn="l" defTabSz="1425732" rtl="0" eaLnBrk="1" latinLnBrk="0" hangingPunct="1">
              <a:lnSpc>
                <a:spcPct val="90000"/>
              </a:lnSpc>
              <a:spcBef>
                <a:spcPts val="780"/>
              </a:spcBef>
              <a:buFont typeface="Arial" panose="020B0604020202020204" pitchFamily="34" charset="0"/>
              <a:buNone/>
              <a:defRPr sz="3118" b="1" kern="1200">
                <a:solidFill>
                  <a:schemeClr val="tx1"/>
                </a:solidFill>
                <a:latin typeface="+mn-lt"/>
                <a:ea typeface="+mn-ea"/>
                <a:cs typeface="+mn-cs"/>
              </a:defRPr>
            </a:lvl2pPr>
            <a:lvl3pPr marL="1425732" indent="0" algn="l" defTabSz="1425732" rtl="0" eaLnBrk="1" latinLnBrk="0" hangingPunct="1">
              <a:lnSpc>
                <a:spcPct val="90000"/>
              </a:lnSpc>
              <a:spcBef>
                <a:spcPts val="780"/>
              </a:spcBef>
              <a:buFont typeface="Arial" panose="020B0604020202020204" pitchFamily="34" charset="0"/>
              <a:buNone/>
              <a:defRPr sz="2807" b="1" kern="1200">
                <a:solidFill>
                  <a:schemeClr val="tx1"/>
                </a:solidFill>
                <a:latin typeface="+mn-lt"/>
                <a:ea typeface="+mn-ea"/>
                <a:cs typeface="+mn-cs"/>
              </a:defRPr>
            </a:lvl3pPr>
            <a:lvl4pPr marL="2138599"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4pPr>
            <a:lvl5pPr marL="2851465"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5pPr>
            <a:lvl6pPr marL="3564331"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6pPr>
            <a:lvl7pPr marL="4277197"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7pPr>
            <a:lvl8pPr marL="4990064"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8pPr>
            <a:lvl9pPr marL="5702930"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9pPr>
          </a:lstStyle>
          <a:p>
            <a:pPr algn="ctr"/>
            <a:r>
              <a:rPr lang="en-US" sz="4400" b="0" dirty="0" smtClean="0">
                <a:solidFill>
                  <a:schemeClr val="bg1"/>
                </a:solidFill>
                <a:latin typeface="Comic Sans MS" panose="030F0702030302020204" pitchFamily="66" charset="0"/>
              </a:rPr>
              <a:t>Graces of the Sacrament of Baptism</a:t>
            </a:r>
            <a:endParaRPr lang="en-US" sz="4400" b="0" dirty="0">
              <a:latin typeface="Comic Sans MS" panose="030F0702030302020204" pitchFamily="66" charset="0"/>
            </a:endParaRPr>
          </a:p>
        </p:txBody>
      </p:sp>
      <p:sp>
        <p:nvSpPr>
          <p:cNvPr id="5" name="TextBox 4"/>
          <p:cNvSpPr txBox="1"/>
          <p:nvPr/>
        </p:nvSpPr>
        <p:spPr>
          <a:xfrm>
            <a:off x="742156" y="2146300"/>
            <a:ext cx="17907000" cy="5509200"/>
          </a:xfrm>
          <a:prstGeom prst="rect">
            <a:avLst/>
          </a:prstGeom>
          <a:noFill/>
        </p:spPr>
        <p:txBody>
          <a:bodyPr wrap="square" rtlCol="0">
            <a:spAutoFit/>
          </a:bodyPr>
          <a:lstStyle/>
          <a:p>
            <a:pPr marL="571500" indent="-571500">
              <a:buClr>
                <a:srgbClr val="FFC000"/>
              </a:buClr>
              <a:buFont typeface="Wingdings" panose="05000000000000000000" pitchFamily="2" charset="2"/>
              <a:buChar char="§"/>
            </a:pPr>
            <a:r>
              <a:rPr lang="en-US" sz="4400" dirty="0" smtClean="0">
                <a:latin typeface="Comic Sans MS" panose="030F0702030302020204" pitchFamily="66" charset="0"/>
              </a:rPr>
              <a:t>As the water is poured during Baptism, original sin and all other sin is washed clean from the person’s soul.</a:t>
            </a:r>
            <a:endParaRPr lang="en-US" sz="4400" dirty="0" smtClean="0">
              <a:solidFill>
                <a:srgbClr val="009EF3"/>
              </a:solidFill>
              <a:latin typeface="Comic Sans MS" panose="030F0702030302020204" pitchFamily="66" charset="0"/>
            </a:endParaRPr>
          </a:p>
          <a:p>
            <a:pPr marL="571500" indent="-571500">
              <a:buClr>
                <a:srgbClr val="FFC000"/>
              </a:buClr>
              <a:buFont typeface="Wingdings" panose="05000000000000000000" pitchFamily="2" charset="2"/>
              <a:buChar char="§"/>
            </a:pPr>
            <a:endParaRPr lang="en-US" sz="4400" dirty="0">
              <a:latin typeface="Comic Sans MS" panose="030F0702030302020204" pitchFamily="66" charset="0"/>
            </a:endParaRPr>
          </a:p>
          <a:p>
            <a:pPr marL="571500" indent="-571500">
              <a:buClr>
                <a:srgbClr val="FFC000"/>
              </a:buClr>
              <a:buFont typeface="Wingdings" panose="05000000000000000000" pitchFamily="2" charset="2"/>
              <a:buChar char="§"/>
            </a:pPr>
            <a:r>
              <a:rPr lang="en-US" sz="4400" dirty="0" smtClean="0">
                <a:latin typeface="Comic Sans MS" panose="030F0702030302020204" pitchFamily="66" charset="0"/>
              </a:rPr>
              <a:t>The soul is clean and becomes a place for the Trinity to live. The light of having God in their soul is symbolized by the candle.</a:t>
            </a:r>
          </a:p>
          <a:p>
            <a:pPr marL="571500" indent="-571500">
              <a:buClr>
                <a:srgbClr val="FFC000"/>
              </a:buClr>
              <a:buFont typeface="Wingdings" panose="05000000000000000000" pitchFamily="2" charset="2"/>
              <a:buChar char="§"/>
            </a:pPr>
            <a:endParaRPr lang="en-US" sz="4400" dirty="0">
              <a:latin typeface="Comic Sans MS" panose="030F0702030302020204" pitchFamily="66" charset="0"/>
            </a:endParaRPr>
          </a:p>
          <a:p>
            <a:pPr marL="571500" indent="-571500">
              <a:buClr>
                <a:srgbClr val="FFC000"/>
              </a:buClr>
              <a:buFont typeface="Wingdings" panose="05000000000000000000" pitchFamily="2" charset="2"/>
              <a:buChar char="§"/>
            </a:pPr>
            <a:r>
              <a:rPr lang="en-US" sz="4400" dirty="0" smtClean="0">
                <a:latin typeface="Comic Sans MS" panose="030F0702030302020204" pitchFamily="66" charset="0"/>
              </a:rPr>
              <a:t>When God is in your soul you are filled with grace. This means you are a child of God.</a:t>
            </a:r>
          </a:p>
        </p:txBody>
      </p:sp>
      <p:pic>
        <p:nvPicPr>
          <p:cNvPr id="4" name="Picture 3"/>
          <p:cNvPicPr>
            <a:picLocks noChangeAspect="1"/>
          </p:cNvPicPr>
          <p:nvPr/>
        </p:nvPicPr>
        <p:blipFill>
          <a:blip r:embed="rId2"/>
          <a:stretch>
            <a:fillRect/>
          </a:stretch>
        </p:blipFill>
        <p:spPr>
          <a:xfrm>
            <a:off x="8590756" y="7175500"/>
            <a:ext cx="2933700" cy="29337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1255070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393647"/>
            <a:ext cx="12522269" cy="1219306"/>
          </a:xfrm>
          <a:prstGeom prst="rect">
            <a:avLst/>
          </a:prstGeom>
        </p:spPr>
      </p:pic>
      <p:sp>
        <p:nvSpPr>
          <p:cNvPr id="7" name="object 4"/>
          <p:cNvSpPr txBox="1"/>
          <p:nvPr/>
        </p:nvSpPr>
        <p:spPr>
          <a:xfrm>
            <a:off x="589756" y="627556"/>
            <a:ext cx="14478000" cy="566822"/>
          </a:xfrm>
          <a:prstGeom prst="rect">
            <a:avLst/>
          </a:prstGeom>
        </p:spPr>
        <p:txBody>
          <a:bodyPr vert="horz" wrap="square" lIns="0" tIns="12700" rIns="0" bIns="0" rtlCol="0">
            <a:spAutoFit/>
          </a:bodyPr>
          <a:lstStyle/>
          <a:p>
            <a:pPr marL="12700">
              <a:lnSpc>
                <a:spcPct val="100000"/>
              </a:lnSpc>
              <a:spcBef>
                <a:spcPts val="100"/>
              </a:spcBef>
            </a:pPr>
            <a:r>
              <a:rPr lang="en-US" sz="3600" dirty="0" smtClean="0">
                <a:solidFill>
                  <a:srgbClr val="FFFFFF"/>
                </a:solidFill>
                <a:latin typeface="Snap ITC" panose="04040A07060A02020202" pitchFamily="82" charset="0"/>
                <a:cs typeface="Source Sans Pro Light"/>
              </a:rPr>
              <a:t>Lesson 3 – Eucharist, Confirmation, Penance</a:t>
            </a:r>
            <a:endParaRPr lang="en-US" sz="3600" dirty="0">
              <a:latin typeface="Snap ITC" panose="04040A07060A02020202" pitchFamily="82" charset="0"/>
              <a:cs typeface="Source Sans Pro Light"/>
            </a:endParaRPr>
          </a:p>
        </p:txBody>
      </p:sp>
      <p:sp>
        <p:nvSpPr>
          <p:cNvPr id="8" name="Content Placeholder 2"/>
          <p:cNvSpPr>
            <a:spLocks noGrp="1"/>
          </p:cNvSpPr>
          <p:nvPr>
            <p:ph idx="1"/>
          </p:nvPr>
        </p:nvSpPr>
        <p:spPr>
          <a:xfrm>
            <a:off x="1427956" y="9156700"/>
            <a:ext cx="16961197" cy="685800"/>
          </a:xfrm>
        </p:spPr>
        <p:txBody>
          <a:bodyPr>
            <a:noAutofit/>
          </a:bodyPr>
          <a:lstStyle/>
          <a:p>
            <a:pPr marL="0" indent="0" algn="ctr">
              <a:lnSpc>
                <a:spcPct val="100000"/>
              </a:lnSpc>
              <a:buNone/>
            </a:pPr>
            <a:r>
              <a:rPr lang="en-US" sz="3600" dirty="0" smtClean="0">
                <a:latin typeface="Comic Sans MS" panose="030F0702030302020204" pitchFamily="66" charset="0"/>
              </a:rPr>
              <a:t>The Sacraments of Holy Eucharist, Confirmation, and Penance are ways God shares His life with us.</a:t>
            </a:r>
            <a:endParaRPr lang="en-US" sz="3600" dirty="0">
              <a:latin typeface="Comic Sans MS" panose="030F0702030302020204" pitchFamily="66" charset="0"/>
            </a:endParaRPr>
          </a:p>
        </p:txBody>
      </p:sp>
      <p:pic>
        <p:nvPicPr>
          <p:cNvPr id="3" name="Picture 2"/>
          <p:cNvPicPr>
            <a:picLocks noChangeAspect="1"/>
          </p:cNvPicPr>
          <p:nvPr/>
        </p:nvPicPr>
        <p:blipFill>
          <a:blip r:embed="rId3"/>
          <a:stretch>
            <a:fillRect/>
          </a:stretch>
        </p:blipFill>
        <p:spPr>
          <a:xfrm>
            <a:off x="5218906" y="2008187"/>
            <a:ext cx="8572500" cy="667702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3193565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80" y="493123"/>
            <a:ext cx="19010313" cy="990600"/>
          </a:xfrm>
          <a:prstGeom prst="rect">
            <a:avLst/>
          </a:prstGeom>
          <a:solidFill>
            <a:srgbClr val="FFA100"/>
          </a:solidFill>
          <a:ln>
            <a:solidFill>
              <a:srgbClr val="FFB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p:cNvSpPr txBox="1">
            <a:spLocks/>
          </p:cNvSpPr>
          <p:nvPr/>
        </p:nvSpPr>
        <p:spPr>
          <a:xfrm>
            <a:off x="871090" y="317500"/>
            <a:ext cx="16961197" cy="1052277"/>
          </a:xfrm>
          <a:prstGeom prst="rect">
            <a:avLst/>
          </a:prstGeom>
        </p:spPr>
        <p:txBody>
          <a:bodyPr vert="horz" lIns="91440" tIns="45720" rIns="91440" bIns="45720" rtlCol="0" anchor="b">
            <a:normAutofit/>
          </a:bodyPr>
          <a:lstStyle>
            <a:lvl1pPr marL="0" indent="0" algn="l" defTabSz="1425732" rtl="0" eaLnBrk="1" latinLnBrk="0" hangingPunct="1">
              <a:lnSpc>
                <a:spcPct val="90000"/>
              </a:lnSpc>
              <a:spcBef>
                <a:spcPts val="1559"/>
              </a:spcBef>
              <a:buFont typeface="Arial" panose="020B0604020202020204" pitchFamily="34" charset="0"/>
              <a:buNone/>
              <a:defRPr sz="3742" b="1" kern="1200">
                <a:solidFill>
                  <a:schemeClr val="tx1"/>
                </a:solidFill>
                <a:latin typeface="+mn-lt"/>
                <a:ea typeface="+mn-ea"/>
                <a:cs typeface="+mn-cs"/>
              </a:defRPr>
            </a:lvl1pPr>
            <a:lvl2pPr marL="712866" indent="0" algn="l" defTabSz="1425732" rtl="0" eaLnBrk="1" latinLnBrk="0" hangingPunct="1">
              <a:lnSpc>
                <a:spcPct val="90000"/>
              </a:lnSpc>
              <a:spcBef>
                <a:spcPts val="780"/>
              </a:spcBef>
              <a:buFont typeface="Arial" panose="020B0604020202020204" pitchFamily="34" charset="0"/>
              <a:buNone/>
              <a:defRPr sz="3118" b="1" kern="1200">
                <a:solidFill>
                  <a:schemeClr val="tx1"/>
                </a:solidFill>
                <a:latin typeface="+mn-lt"/>
                <a:ea typeface="+mn-ea"/>
                <a:cs typeface="+mn-cs"/>
              </a:defRPr>
            </a:lvl2pPr>
            <a:lvl3pPr marL="1425732" indent="0" algn="l" defTabSz="1425732" rtl="0" eaLnBrk="1" latinLnBrk="0" hangingPunct="1">
              <a:lnSpc>
                <a:spcPct val="90000"/>
              </a:lnSpc>
              <a:spcBef>
                <a:spcPts val="780"/>
              </a:spcBef>
              <a:buFont typeface="Arial" panose="020B0604020202020204" pitchFamily="34" charset="0"/>
              <a:buNone/>
              <a:defRPr sz="2807" b="1" kern="1200">
                <a:solidFill>
                  <a:schemeClr val="tx1"/>
                </a:solidFill>
                <a:latin typeface="+mn-lt"/>
                <a:ea typeface="+mn-ea"/>
                <a:cs typeface="+mn-cs"/>
              </a:defRPr>
            </a:lvl3pPr>
            <a:lvl4pPr marL="2138599"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4pPr>
            <a:lvl5pPr marL="2851465"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5pPr>
            <a:lvl6pPr marL="3564331"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6pPr>
            <a:lvl7pPr marL="4277197"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7pPr>
            <a:lvl8pPr marL="4990064"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8pPr>
            <a:lvl9pPr marL="5702930"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9pPr>
          </a:lstStyle>
          <a:p>
            <a:pPr algn="ctr"/>
            <a:r>
              <a:rPr lang="en-US" sz="4400" b="0" dirty="0" smtClean="0">
                <a:solidFill>
                  <a:schemeClr val="bg1"/>
                </a:solidFill>
                <a:latin typeface="Comic Sans MS" panose="030F0702030302020204" pitchFamily="66" charset="0"/>
              </a:rPr>
              <a:t>Holy Eucharist</a:t>
            </a:r>
            <a:endParaRPr lang="en-US" sz="4400" b="0" dirty="0">
              <a:latin typeface="Comic Sans MS" panose="030F0702030302020204" pitchFamily="66" charset="0"/>
            </a:endParaRPr>
          </a:p>
        </p:txBody>
      </p:sp>
      <p:sp>
        <p:nvSpPr>
          <p:cNvPr id="54" name="TextBox 53"/>
          <p:cNvSpPr txBox="1"/>
          <p:nvPr/>
        </p:nvSpPr>
        <p:spPr>
          <a:xfrm>
            <a:off x="665956" y="3517900"/>
            <a:ext cx="12039600" cy="3970318"/>
          </a:xfrm>
          <a:prstGeom prst="rect">
            <a:avLst/>
          </a:prstGeom>
          <a:noFill/>
        </p:spPr>
        <p:txBody>
          <a:bodyPr wrap="square" rtlCol="0">
            <a:spAutoFit/>
          </a:bodyPr>
          <a:lstStyle/>
          <a:p>
            <a:pPr marL="571500" indent="-571500">
              <a:buClr>
                <a:srgbClr val="FF8201"/>
              </a:buClr>
              <a:buFont typeface="Arial" panose="020B0604020202020204" pitchFamily="34" charset="0"/>
              <a:buChar char="•"/>
            </a:pPr>
            <a:r>
              <a:rPr lang="en-US" sz="3600" dirty="0" smtClean="0">
                <a:latin typeface="Comic Sans MS" panose="030F0702030302020204" pitchFamily="66" charset="0"/>
              </a:rPr>
              <a:t>Sacrament of Initiation</a:t>
            </a:r>
          </a:p>
          <a:p>
            <a:pPr marL="571500" indent="-571500">
              <a:buClr>
                <a:srgbClr val="FF8201"/>
              </a:buClr>
              <a:buFont typeface="Arial" panose="020B0604020202020204" pitchFamily="34" charset="0"/>
              <a:buChar char="•"/>
            </a:pPr>
            <a:endParaRPr lang="en-US" sz="3600" dirty="0">
              <a:latin typeface="Comic Sans MS" panose="030F0702030302020204" pitchFamily="66" charset="0"/>
            </a:endParaRPr>
          </a:p>
          <a:p>
            <a:pPr marL="571500" indent="-571500">
              <a:buClr>
                <a:srgbClr val="FF8201"/>
              </a:buClr>
              <a:buFont typeface="Arial" panose="020B0604020202020204" pitchFamily="34" charset="0"/>
              <a:buChar char="•"/>
            </a:pPr>
            <a:r>
              <a:rPr lang="en-US" sz="3600" dirty="0" smtClean="0">
                <a:latin typeface="Comic Sans MS" panose="030F0702030302020204" pitchFamily="66" charset="0"/>
              </a:rPr>
              <a:t>Bread and wine become the Body and Blood of Jesus</a:t>
            </a:r>
          </a:p>
          <a:p>
            <a:pPr marL="571500" indent="-571500">
              <a:buClr>
                <a:srgbClr val="FF8201"/>
              </a:buClr>
              <a:buFont typeface="Arial" panose="020B0604020202020204" pitchFamily="34" charset="0"/>
              <a:buChar char="•"/>
            </a:pPr>
            <a:endParaRPr lang="en-US" sz="3600" dirty="0">
              <a:latin typeface="Comic Sans MS" panose="030F0702030302020204" pitchFamily="66" charset="0"/>
            </a:endParaRPr>
          </a:p>
          <a:p>
            <a:pPr marL="571500" indent="-571500">
              <a:buClr>
                <a:srgbClr val="FF8201"/>
              </a:buClr>
              <a:buFont typeface="Arial" panose="020B0604020202020204" pitchFamily="34" charset="0"/>
              <a:buChar char="•"/>
            </a:pPr>
            <a:r>
              <a:rPr lang="en-US" sz="3600" dirty="0" smtClean="0">
                <a:latin typeface="Comic Sans MS" panose="030F0702030302020204" pitchFamily="66" charset="0"/>
              </a:rPr>
              <a:t>When we receive the Sacrament of Holy Eucharist, Jesus nourishes our soul like food nourishes our body.</a:t>
            </a:r>
            <a:endParaRPr lang="en-US" sz="3600" dirty="0">
              <a:latin typeface="Comic Sans MS" panose="030F0702030302020204" pitchFamily="66" charset="0"/>
            </a:endParaRPr>
          </a:p>
        </p:txBody>
      </p:sp>
      <p:pic>
        <p:nvPicPr>
          <p:cNvPr id="3" name="Picture 2"/>
          <p:cNvPicPr>
            <a:picLocks noChangeAspect="1"/>
          </p:cNvPicPr>
          <p:nvPr/>
        </p:nvPicPr>
        <p:blipFill>
          <a:blip r:embed="rId2"/>
          <a:stretch>
            <a:fillRect/>
          </a:stretch>
        </p:blipFill>
        <p:spPr>
          <a:xfrm>
            <a:off x="13772356" y="3976826"/>
            <a:ext cx="3457575" cy="48768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94321422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80" y="493123"/>
            <a:ext cx="19010313" cy="990600"/>
          </a:xfrm>
          <a:prstGeom prst="rect">
            <a:avLst/>
          </a:prstGeom>
          <a:solidFill>
            <a:srgbClr val="FFA100"/>
          </a:solidFill>
          <a:ln>
            <a:solidFill>
              <a:srgbClr val="FFB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p:cNvSpPr txBox="1">
            <a:spLocks/>
          </p:cNvSpPr>
          <p:nvPr/>
        </p:nvSpPr>
        <p:spPr>
          <a:xfrm>
            <a:off x="871090" y="317500"/>
            <a:ext cx="16961197" cy="1052277"/>
          </a:xfrm>
          <a:prstGeom prst="rect">
            <a:avLst/>
          </a:prstGeom>
        </p:spPr>
        <p:txBody>
          <a:bodyPr vert="horz" lIns="91440" tIns="45720" rIns="91440" bIns="45720" rtlCol="0" anchor="b">
            <a:normAutofit/>
          </a:bodyPr>
          <a:lstStyle>
            <a:lvl1pPr marL="0" indent="0" algn="l" defTabSz="1425732" rtl="0" eaLnBrk="1" latinLnBrk="0" hangingPunct="1">
              <a:lnSpc>
                <a:spcPct val="90000"/>
              </a:lnSpc>
              <a:spcBef>
                <a:spcPts val="1559"/>
              </a:spcBef>
              <a:buFont typeface="Arial" panose="020B0604020202020204" pitchFamily="34" charset="0"/>
              <a:buNone/>
              <a:defRPr sz="3742" b="1" kern="1200">
                <a:solidFill>
                  <a:schemeClr val="tx1"/>
                </a:solidFill>
                <a:latin typeface="+mn-lt"/>
                <a:ea typeface="+mn-ea"/>
                <a:cs typeface="+mn-cs"/>
              </a:defRPr>
            </a:lvl1pPr>
            <a:lvl2pPr marL="712866" indent="0" algn="l" defTabSz="1425732" rtl="0" eaLnBrk="1" latinLnBrk="0" hangingPunct="1">
              <a:lnSpc>
                <a:spcPct val="90000"/>
              </a:lnSpc>
              <a:spcBef>
                <a:spcPts val="780"/>
              </a:spcBef>
              <a:buFont typeface="Arial" panose="020B0604020202020204" pitchFamily="34" charset="0"/>
              <a:buNone/>
              <a:defRPr sz="3118" b="1" kern="1200">
                <a:solidFill>
                  <a:schemeClr val="tx1"/>
                </a:solidFill>
                <a:latin typeface="+mn-lt"/>
                <a:ea typeface="+mn-ea"/>
                <a:cs typeface="+mn-cs"/>
              </a:defRPr>
            </a:lvl2pPr>
            <a:lvl3pPr marL="1425732" indent="0" algn="l" defTabSz="1425732" rtl="0" eaLnBrk="1" latinLnBrk="0" hangingPunct="1">
              <a:lnSpc>
                <a:spcPct val="90000"/>
              </a:lnSpc>
              <a:spcBef>
                <a:spcPts val="780"/>
              </a:spcBef>
              <a:buFont typeface="Arial" panose="020B0604020202020204" pitchFamily="34" charset="0"/>
              <a:buNone/>
              <a:defRPr sz="2807" b="1" kern="1200">
                <a:solidFill>
                  <a:schemeClr val="tx1"/>
                </a:solidFill>
                <a:latin typeface="+mn-lt"/>
                <a:ea typeface="+mn-ea"/>
                <a:cs typeface="+mn-cs"/>
              </a:defRPr>
            </a:lvl3pPr>
            <a:lvl4pPr marL="2138599"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4pPr>
            <a:lvl5pPr marL="2851465"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5pPr>
            <a:lvl6pPr marL="3564331"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6pPr>
            <a:lvl7pPr marL="4277197"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7pPr>
            <a:lvl8pPr marL="4990064"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8pPr>
            <a:lvl9pPr marL="5702930"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9pPr>
          </a:lstStyle>
          <a:p>
            <a:pPr algn="ctr"/>
            <a:r>
              <a:rPr lang="en-US" sz="4400" b="0" dirty="0" smtClean="0">
                <a:solidFill>
                  <a:schemeClr val="bg1"/>
                </a:solidFill>
                <a:latin typeface="Comic Sans MS" panose="030F0702030302020204" pitchFamily="66" charset="0"/>
              </a:rPr>
              <a:t>Confirmation</a:t>
            </a:r>
            <a:endParaRPr lang="en-US" sz="4400" b="0" dirty="0">
              <a:latin typeface="Comic Sans MS" panose="030F0702030302020204" pitchFamily="66" charset="0"/>
            </a:endParaRPr>
          </a:p>
        </p:txBody>
      </p:sp>
      <p:sp>
        <p:nvSpPr>
          <p:cNvPr id="54" name="TextBox 53"/>
          <p:cNvSpPr txBox="1"/>
          <p:nvPr/>
        </p:nvSpPr>
        <p:spPr>
          <a:xfrm>
            <a:off x="665956" y="3517900"/>
            <a:ext cx="12039600" cy="4524315"/>
          </a:xfrm>
          <a:prstGeom prst="rect">
            <a:avLst/>
          </a:prstGeom>
          <a:noFill/>
        </p:spPr>
        <p:txBody>
          <a:bodyPr wrap="square" rtlCol="0">
            <a:spAutoFit/>
          </a:bodyPr>
          <a:lstStyle/>
          <a:p>
            <a:pPr marL="571500" indent="-571500">
              <a:buClr>
                <a:srgbClr val="FF8201"/>
              </a:buClr>
              <a:buFont typeface="Arial" panose="020B0604020202020204" pitchFamily="34" charset="0"/>
              <a:buChar char="•"/>
            </a:pPr>
            <a:r>
              <a:rPr lang="en-US" sz="3600" dirty="0" smtClean="0">
                <a:latin typeface="Comic Sans MS" panose="030F0702030302020204" pitchFamily="66" charset="0"/>
              </a:rPr>
              <a:t>Sacrament of Initiation</a:t>
            </a:r>
          </a:p>
          <a:p>
            <a:pPr marL="571500" indent="-571500">
              <a:buClr>
                <a:srgbClr val="FF8201"/>
              </a:buClr>
              <a:buFont typeface="Arial" panose="020B0604020202020204" pitchFamily="34" charset="0"/>
              <a:buChar char="•"/>
            </a:pPr>
            <a:endParaRPr lang="en-US" sz="3600" dirty="0">
              <a:latin typeface="Comic Sans MS" panose="030F0702030302020204" pitchFamily="66" charset="0"/>
            </a:endParaRPr>
          </a:p>
          <a:p>
            <a:pPr marL="571500" indent="-571500">
              <a:buClr>
                <a:srgbClr val="FF8201"/>
              </a:buClr>
              <a:buFont typeface="Arial" panose="020B0604020202020204" pitchFamily="34" charset="0"/>
              <a:buChar char="•"/>
            </a:pPr>
            <a:r>
              <a:rPr lang="en-US" sz="3600" dirty="0" smtClean="0">
                <a:latin typeface="Comic Sans MS" panose="030F0702030302020204" pitchFamily="66" charset="0"/>
              </a:rPr>
              <a:t>Receive a full outpouring of the Holy Spirit</a:t>
            </a:r>
          </a:p>
          <a:p>
            <a:pPr marL="571500" indent="-571500">
              <a:buClr>
                <a:srgbClr val="FF8201"/>
              </a:buClr>
              <a:buFont typeface="Arial" panose="020B0604020202020204" pitchFamily="34" charset="0"/>
              <a:buChar char="•"/>
            </a:pPr>
            <a:endParaRPr lang="en-US" sz="3600" dirty="0">
              <a:latin typeface="Comic Sans MS" panose="030F0702030302020204" pitchFamily="66" charset="0"/>
            </a:endParaRPr>
          </a:p>
          <a:p>
            <a:pPr marL="571500" indent="-571500">
              <a:buClr>
                <a:srgbClr val="FF8201"/>
              </a:buClr>
              <a:buFont typeface="Arial" panose="020B0604020202020204" pitchFamily="34" charset="0"/>
              <a:buChar char="•"/>
            </a:pPr>
            <a:r>
              <a:rPr lang="en-US" sz="3600" dirty="0" smtClean="0">
                <a:latin typeface="Comic Sans MS" panose="030F0702030302020204" pitchFamily="66" charset="0"/>
              </a:rPr>
              <a:t>The Holy Spirit gives us His sevenfold gift</a:t>
            </a:r>
          </a:p>
          <a:p>
            <a:pPr marL="571500" indent="-571500">
              <a:buClr>
                <a:srgbClr val="FF8201"/>
              </a:buClr>
              <a:buFont typeface="Arial" panose="020B0604020202020204" pitchFamily="34" charset="0"/>
              <a:buChar char="•"/>
            </a:pPr>
            <a:endParaRPr lang="en-US" sz="3600" dirty="0">
              <a:latin typeface="Comic Sans MS" panose="030F0702030302020204" pitchFamily="66" charset="0"/>
            </a:endParaRPr>
          </a:p>
          <a:p>
            <a:pPr marL="571500" indent="-571500">
              <a:buClr>
                <a:srgbClr val="FF8201"/>
              </a:buClr>
              <a:buFont typeface="Arial" panose="020B0604020202020204" pitchFamily="34" charset="0"/>
              <a:buChar char="•"/>
            </a:pPr>
            <a:r>
              <a:rPr lang="en-US" sz="3600" dirty="0" smtClean="0">
                <a:latin typeface="Comic Sans MS" panose="030F0702030302020204" pitchFamily="66" charset="0"/>
              </a:rPr>
              <a:t>These gifts enable us to do God’s will and share His love with people.</a:t>
            </a:r>
            <a:endParaRPr lang="en-US" sz="3600" dirty="0">
              <a:latin typeface="Comic Sans MS" panose="030F0702030302020204" pitchFamily="66" charset="0"/>
            </a:endParaRPr>
          </a:p>
        </p:txBody>
      </p:sp>
      <p:pic>
        <p:nvPicPr>
          <p:cNvPr id="4" name="Picture 3"/>
          <p:cNvPicPr>
            <a:picLocks noChangeAspect="1"/>
          </p:cNvPicPr>
          <p:nvPr/>
        </p:nvPicPr>
        <p:blipFill>
          <a:blip r:embed="rId2"/>
          <a:stretch>
            <a:fillRect/>
          </a:stretch>
        </p:blipFill>
        <p:spPr>
          <a:xfrm>
            <a:off x="13543756" y="3136900"/>
            <a:ext cx="3986111" cy="562927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9935177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80" y="493123"/>
            <a:ext cx="19010313" cy="990600"/>
          </a:xfrm>
          <a:prstGeom prst="rect">
            <a:avLst/>
          </a:prstGeom>
          <a:solidFill>
            <a:srgbClr val="FFA100"/>
          </a:solidFill>
          <a:ln>
            <a:solidFill>
              <a:srgbClr val="FFB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p:cNvSpPr txBox="1">
            <a:spLocks/>
          </p:cNvSpPr>
          <p:nvPr/>
        </p:nvSpPr>
        <p:spPr>
          <a:xfrm>
            <a:off x="871090" y="317500"/>
            <a:ext cx="16961197" cy="1052277"/>
          </a:xfrm>
          <a:prstGeom prst="rect">
            <a:avLst/>
          </a:prstGeom>
        </p:spPr>
        <p:txBody>
          <a:bodyPr vert="horz" lIns="91440" tIns="45720" rIns="91440" bIns="45720" rtlCol="0" anchor="b">
            <a:normAutofit/>
          </a:bodyPr>
          <a:lstStyle>
            <a:lvl1pPr marL="0" indent="0" algn="l" defTabSz="1425732" rtl="0" eaLnBrk="1" latinLnBrk="0" hangingPunct="1">
              <a:lnSpc>
                <a:spcPct val="90000"/>
              </a:lnSpc>
              <a:spcBef>
                <a:spcPts val="1559"/>
              </a:spcBef>
              <a:buFont typeface="Arial" panose="020B0604020202020204" pitchFamily="34" charset="0"/>
              <a:buNone/>
              <a:defRPr sz="3742" b="1" kern="1200">
                <a:solidFill>
                  <a:schemeClr val="tx1"/>
                </a:solidFill>
                <a:latin typeface="+mn-lt"/>
                <a:ea typeface="+mn-ea"/>
                <a:cs typeface="+mn-cs"/>
              </a:defRPr>
            </a:lvl1pPr>
            <a:lvl2pPr marL="712866" indent="0" algn="l" defTabSz="1425732" rtl="0" eaLnBrk="1" latinLnBrk="0" hangingPunct="1">
              <a:lnSpc>
                <a:spcPct val="90000"/>
              </a:lnSpc>
              <a:spcBef>
                <a:spcPts val="780"/>
              </a:spcBef>
              <a:buFont typeface="Arial" panose="020B0604020202020204" pitchFamily="34" charset="0"/>
              <a:buNone/>
              <a:defRPr sz="3118" b="1" kern="1200">
                <a:solidFill>
                  <a:schemeClr val="tx1"/>
                </a:solidFill>
                <a:latin typeface="+mn-lt"/>
                <a:ea typeface="+mn-ea"/>
                <a:cs typeface="+mn-cs"/>
              </a:defRPr>
            </a:lvl2pPr>
            <a:lvl3pPr marL="1425732" indent="0" algn="l" defTabSz="1425732" rtl="0" eaLnBrk="1" latinLnBrk="0" hangingPunct="1">
              <a:lnSpc>
                <a:spcPct val="90000"/>
              </a:lnSpc>
              <a:spcBef>
                <a:spcPts val="780"/>
              </a:spcBef>
              <a:buFont typeface="Arial" panose="020B0604020202020204" pitchFamily="34" charset="0"/>
              <a:buNone/>
              <a:defRPr sz="2807" b="1" kern="1200">
                <a:solidFill>
                  <a:schemeClr val="tx1"/>
                </a:solidFill>
                <a:latin typeface="+mn-lt"/>
                <a:ea typeface="+mn-ea"/>
                <a:cs typeface="+mn-cs"/>
              </a:defRPr>
            </a:lvl3pPr>
            <a:lvl4pPr marL="2138599"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4pPr>
            <a:lvl5pPr marL="2851465"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5pPr>
            <a:lvl6pPr marL="3564331"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6pPr>
            <a:lvl7pPr marL="4277197"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7pPr>
            <a:lvl8pPr marL="4990064"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8pPr>
            <a:lvl9pPr marL="5702930"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9pPr>
          </a:lstStyle>
          <a:p>
            <a:pPr algn="ctr"/>
            <a:r>
              <a:rPr lang="en-US" sz="4400" b="0" dirty="0" smtClean="0">
                <a:solidFill>
                  <a:schemeClr val="bg1"/>
                </a:solidFill>
                <a:latin typeface="Comic Sans MS" panose="030F0702030302020204" pitchFamily="66" charset="0"/>
              </a:rPr>
              <a:t>Penance</a:t>
            </a:r>
            <a:endParaRPr lang="en-US" sz="4400" b="0" dirty="0">
              <a:latin typeface="Comic Sans MS" panose="030F0702030302020204" pitchFamily="66" charset="0"/>
            </a:endParaRPr>
          </a:p>
        </p:txBody>
      </p:sp>
      <p:sp>
        <p:nvSpPr>
          <p:cNvPr id="54" name="TextBox 53"/>
          <p:cNvSpPr txBox="1"/>
          <p:nvPr/>
        </p:nvSpPr>
        <p:spPr>
          <a:xfrm>
            <a:off x="665956" y="3517900"/>
            <a:ext cx="12039600" cy="2862322"/>
          </a:xfrm>
          <a:prstGeom prst="rect">
            <a:avLst/>
          </a:prstGeom>
          <a:noFill/>
        </p:spPr>
        <p:txBody>
          <a:bodyPr wrap="square" rtlCol="0">
            <a:spAutoFit/>
          </a:bodyPr>
          <a:lstStyle/>
          <a:p>
            <a:pPr marL="571500" indent="-571500">
              <a:buClr>
                <a:srgbClr val="FF8201"/>
              </a:buClr>
              <a:buFont typeface="Arial" panose="020B0604020202020204" pitchFamily="34" charset="0"/>
              <a:buChar char="•"/>
            </a:pPr>
            <a:r>
              <a:rPr lang="en-US" sz="3600" dirty="0" smtClean="0">
                <a:latin typeface="Comic Sans MS" panose="030F0702030302020204" pitchFamily="66" charset="0"/>
              </a:rPr>
              <a:t>Sacrament of Healing</a:t>
            </a:r>
          </a:p>
          <a:p>
            <a:pPr marL="571500" indent="-571500">
              <a:buClr>
                <a:srgbClr val="FF8201"/>
              </a:buClr>
              <a:buFont typeface="Arial" panose="020B0604020202020204" pitchFamily="34" charset="0"/>
              <a:buChar char="•"/>
            </a:pPr>
            <a:endParaRPr lang="en-US" sz="3600" dirty="0">
              <a:latin typeface="Comic Sans MS" panose="030F0702030302020204" pitchFamily="66" charset="0"/>
            </a:endParaRPr>
          </a:p>
          <a:p>
            <a:pPr marL="571500" indent="-571500">
              <a:buClr>
                <a:srgbClr val="FF8201"/>
              </a:buClr>
              <a:buFont typeface="Arial" panose="020B0604020202020204" pitchFamily="34" charset="0"/>
              <a:buChar char="•"/>
            </a:pPr>
            <a:r>
              <a:rPr lang="en-US" sz="3600" dirty="0" smtClean="0">
                <a:latin typeface="Comic Sans MS" panose="030F0702030302020204" pitchFamily="66" charset="0"/>
              </a:rPr>
              <a:t>God forgives all sin</a:t>
            </a:r>
          </a:p>
          <a:p>
            <a:pPr marL="571500" indent="-571500">
              <a:buClr>
                <a:srgbClr val="FF8201"/>
              </a:buClr>
              <a:buFont typeface="Arial" panose="020B0604020202020204" pitchFamily="34" charset="0"/>
              <a:buChar char="•"/>
            </a:pPr>
            <a:endParaRPr lang="en-US" sz="3600" dirty="0">
              <a:latin typeface="Comic Sans MS" panose="030F0702030302020204" pitchFamily="66" charset="0"/>
            </a:endParaRPr>
          </a:p>
          <a:p>
            <a:pPr marL="571500" indent="-571500">
              <a:buClr>
                <a:srgbClr val="FF8201"/>
              </a:buClr>
              <a:buFont typeface="Arial" panose="020B0604020202020204" pitchFamily="34" charset="0"/>
              <a:buChar char="•"/>
            </a:pPr>
            <a:r>
              <a:rPr lang="en-US" sz="3600" dirty="0" smtClean="0">
                <a:latin typeface="Comic Sans MS" panose="030F0702030302020204" pitchFamily="66" charset="0"/>
              </a:rPr>
              <a:t>Given the strength to resist sinning again</a:t>
            </a:r>
          </a:p>
        </p:txBody>
      </p:sp>
      <p:pic>
        <p:nvPicPr>
          <p:cNvPr id="3" name="Picture 2"/>
          <p:cNvPicPr>
            <a:picLocks noChangeAspect="1"/>
          </p:cNvPicPr>
          <p:nvPr/>
        </p:nvPicPr>
        <p:blipFill>
          <a:blip r:embed="rId2"/>
          <a:stretch>
            <a:fillRect/>
          </a:stretch>
        </p:blipFill>
        <p:spPr>
          <a:xfrm>
            <a:off x="12680748" y="3289300"/>
            <a:ext cx="4424363" cy="551608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1523755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377963"/>
            <a:ext cx="12522269" cy="1250673"/>
          </a:xfrm>
          <a:prstGeom prst="rect">
            <a:avLst/>
          </a:prstGeom>
        </p:spPr>
      </p:pic>
      <p:sp>
        <p:nvSpPr>
          <p:cNvPr id="7" name="object 4"/>
          <p:cNvSpPr txBox="1"/>
          <p:nvPr/>
        </p:nvSpPr>
        <p:spPr>
          <a:xfrm>
            <a:off x="818356" y="719888"/>
            <a:ext cx="11353800" cy="566822"/>
          </a:xfrm>
          <a:prstGeom prst="rect">
            <a:avLst/>
          </a:prstGeom>
        </p:spPr>
        <p:txBody>
          <a:bodyPr vert="horz" wrap="square" lIns="0" tIns="12700" rIns="0" bIns="0" rtlCol="0">
            <a:spAutoFit/>
          </a:bodyPr>
          <a:lstStyle/>
          <a:p>
            <a:pPr marL="12700">
              <a:lnSpc>
                <a:spcPct val="100000"/>
              </a:lnSpc>
              <a:spcBef>
                <a:spcPts val="100"/>
              </a:spcBef>
            </a:pPr>
            <a:r>
              <a:rPr lang="en-US" sz="3600" dirty="0" smtClean="0">
                <a:solidFill>
                  <a:srgbClr val="FFFFFF"/>
                </a:solidFill>
                <a:latin typeface="Snap ITC" panose="04040A07060A02020202" pitchFamily="82" charset="0"/>
                <a:cs typeface="Source Sans Pro Light"/>
              </a:rPr>
              <a:t>Lesson 4 – Life of Grace</a:t>
            </a:r>
            <a:endParaRPr lang="en-US" sz="3600" dirty="0">
              <a:latin typeface="Snap ITC" panose="04040A07060A02020202" pitchFamily="82" charset="0"/>
              <a:cs typeface="Source Sans Pro Light"/>
            </a:endParaRPr>
          </a:p>
        </p:txBody>
      </p:sp>
      <p:sp>
        <p:nvSpPr>
          <p:cNvPr id="6" name="Content Placeholder 2"/>
          <p:cNvSpPr>
            <a:spLocks noGrp="1"/>
          </p:cNvSpPr>
          <p:nvPr>
            <p:ph idx="1"/>
          </p:nvPr>
        </p:nvSpPr>
        <p:spPr>
          <a:xfrm>
            <a:off x="970756" y="8623300"/>
            <a:ext cx="16961197" cy="1433277"/>
          </a:xfrm>
        </p:spPr>
        <p:txBody>
          <a:bodyPr>
            <a:noAutofit/>
          </a:bodyPr>
          <a:lstStyle/>
          <a:p>
            <a:pPr marL="0" indent="0" algn="ctr">
              <a:lnSpc>
                <a:spcPct val="100000"/>
              </a:lnSpc>
              <a:buNone/>
            </a:pPr>
            <a:r>
              <a:rPr lang="en-US" sz="3600" dirty="0" smtClean="0">
                <a:latin typeface="Comic Sans MS" panose="030F0702030302020204" pitchFamily="66" charset="0"/>
              </a:rPr>
              <a:t>God gives us His life through the Sacraments of Anointing of the Sick, Holy Orders, and Matrimony.</a:t>
            </a:r>
            <a:endParaRPr lang="en-US" sz="3600" dirty="0">
              <a:latin typeface="Comic Sans MS" panose="030F0702030302020204" pitchFamily="66"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45873" y="2929135"/>
            <a:ext cx="7810962" cy="439366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0389021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80" y="493123"/>
            <a:ext cx="19010313" cy="990600"/>
          </a:xfrm>
          <a:prstGeom prst="rect">
            <a:avLst/>
          </a:prstGeom>
          <a:solidFill>
            <a:srgbClr val="FF8201"/>
          </a:solidFill>
          <a:ln>
            <a:solidFill>
              <a:srgbClr val="FFB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p:cNvSpPr txBox="1">
            <a:spLocks/>
          </p:cNvSpPr>
          <p:nvPr/>
        </p:nvSpPr>
        <p:spPr>
          <a:xfrm>
            <a:off x="871090" y="317500"/>
            <a:ext cx="16961197" cy="1052277"/>
          </a:xfrm>
          <a:prstGeom prst="rect">
            <a:avLst/>
          </a:prstGeom>
        </p:spPr>
        <p:txBody>
          <a:bodyPr vert="horz" lIns="91440" tIns="45720" rIns="91440" bIns="45720" rtlCol="0" anchor="b">
            <a:normAutofit/>
          </a:bodyPr>
          <a:lstStyle>
            <a:lvl1pPr marL="0" indent="0" algn="l" defTabSz="1425732" rtl="0" eaLnBrk="1" latinLnBrk="0" hangingPunct="1">
              <a:lnSpc>
                <a:spcPct val="90000"/>
              </a:lnSpc>
              <a:spcBef>
                <a:spcPts val="1559"/>
              </a:spcBef>
              <a:buFont typeface="Arial" panose="020B0604020202020204" pitchFamily="34" charset="0"/>
              <a:buNone/>
              <a:defRPr sz="3742" b="1" kern="1200">
                <a:solidFill>
                  <a:schemeClr val="tx1"/>
                </a:solidFill>
                <a:latin typeface="+mn-lt"/>
                <a:ea typeface="+mn-ea"/>
                <a:cs typeface="+mn-cs"/>
              </a:defRPr>
            </a:lvl1pPr>
            <a:lvl2pPr marL="712866" indent="0" algn="l" defTabSz="1425732" rtl="0" eaLnBrk="1" latinLnBrk="0" hangingPunct="1">
              <a:lnSpc>
                <a:spcPct val="90000"/>
              </a:lnSpc>
              <a:spcBef>
                <a:spcPts val="780"/>
              </a:spcBef>
              <a:buFont typeface="Arial" panose="020B0604020202020204" pitchFamily="34" charset="0"/>
              <a:buNone/>
              <a:defRPr sz="3118" b="1" kern="1200">
                <a:solidFill>
                  <a:schemeClr val="tx1"/>
                </a:solidFill>
                <a:latin typeface="+mn-lt"/>
                <a:ea typeface="+mn-ea"/>
                <a:cs typeface="+mn-cs"/>
              </a:defRPr>
            </a:lvl2pPr>
            <a:lvl3pPr marL="1425732" indent="0" algn="l" defTabSz="1425732" rtl="0" eaLnBrk="1" latinLnBrk="0" hangingPunct="1">
              <a:lnSpc>
                <a:spcPct val="90000"/>
              </a:lnSpc>
              <a:spcBef>
                <a:spcPts val="780"/>
              </a:spcBef>
              <a:buFont typeface="Arial" panose="020B0604020202020204" pitchFamily="34" charset="0"/>
              <a:buNone/>
              <a:defRPr sz="2807" b="1" kern="1200">
                <a:solidFill>
                  <a:schemeClr val="tx1"/>
                </a:solidFill>
                <a:latin typeface="+mn-lt"/>
                <a:ea typeface="+mn-ea"/>
                <a:cs typeface="+mn-cs"/>
              </a:defRPr>
            </a:lvl3pPr>
            <a:lvl4pPr marL="2138599"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4pPr>
            <a:lvl5pPr marL="2851465"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5pPr>
            <a:lvl6pPr marL="3564331"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6pPr>
            <a:lvl7pPr marL="4277197"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7pPr>
            <a:lvl8pPr marL="4990064"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8pPr>
            <a:lvl9pPr marL="5702930"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9pPr>
          </a:lstStyle>
          <a:p>
            <a:pPr algn="ctr"/>
            <a:r>
              <a:rPr lang="en-US" sz="4400" b="0" dirty="0" smtClean="0">
                <a:solidFill>
                  <a:schemeClr val="bg1"/>
                </a:solidFill>
                <a:latin typeface="Comic Sans MS" panose="030F0702030302020204" pitchFamily="66" charset="0"/>
              </a:rPr>
              <a:t>Anointing of the Sick</a:t>
            </a:r>
            <a:endParaRPr lang="en-US" sz="4400" b="0" dirty="0">
              <a:latin typeface="Comic Sans MS" panose="030F0702030302020204" pitchFamily="66" charset="0"/>
            </a:endParaRPr>
          </a:p>
        </p:txBody>
      </p:sp>
      <p:sp>
        <p:nvSpPr>
          <p:cNvPr id="5" name="Content Placeholder 2"/>
          <p:cNvSpPr>
            <a:spLocks noGrp="1"/>
          </p:cNvSpPr>
          <p:nvPr>
            <p:ph idx="1"/>
          </p:nvPr>
        </p:nvSpPr>
        <p:spPr>
          <a:xfrm>
            <a:off x="1275556" y="3860801"/>
            <a:ext cx="9921619" cy="3886200"/>
          </a:xfrm>
        </p:spPr>
        <p:txBody>
          <a:bodyPr anchor="t">
            <a:noAutofit/>
          </a:bodyPr>
          <a:lstStyle/>
          <a:p>
            <a:pPr marL="571500" indent="-571500">
              <a:lnSpc>
                <a:spcPct val="100000"/>
              </a:lnSpc>
              <a:buClr>
                <a:srgbClr val="FF6600"/>
              </a:buClr>
              <a:buFont typeface="Courier New" panose="02070309020205020404" pitchFamily="49" charset="0"/>
              <a:buChar char="o"/>
            </a:pPr>
            <a:r>
              <a:rPr lang="en-US" sz="3600" b="0" dirty="0" smtClean="0">
                <a:latin typeface="Comic Sans MS" panose="030F0702030302020204" pitchFamily="66" charset="0"/>
              </a:rPr>
              <a:t>Sacrament of healing</a:t>
            </a:r>
          </a:p>
          <a:p>
            <a:pPr marL="571500" indent="-571500">
              <a:lnSpc>
                <a:spcPct val="100000"/>
              </a:lnSpc>
              <a:buClr>
                <a:srgbClr val="FF6600"/>
              </a:buClr>
              <a:buFont typeface="Courier New" panose="02070309020205020404" pitchFamily="49" charset="0"/>
              <a:buChar char="o"/>
            </a:pPr>
            <a:r>
              <a:rPr lang="en-US" sz="3600" b="0" dirty="0" smtClean="0">
                <a:latin typeface="Comic Sans MS" panose="030F0702030302020204" pitchFamily="66" charset="0"/>
              </a:rPr>
              <a:t>Strengthens those who are sick</a:t>
            </a:r>
          </a:p>
          <a:p>
            <a:pPr marL="571500" indent="-571500">
              <a:lnSpc>
                <a:spcPct val="100000"/>
              </a:lnSpc>
              <a:buClr>
                <a:srgbClr val="FF6600"/>
              </a:buClr>
              <a:buFont typeface="Courier New" panose="02070309020205020404" pitchFamily="49" charset="0"/>
              <a:buChar char="o"/>
            </a:pPr>
            <a:r>
              <a:rPr lang="en-US" sz="3600" b="0" dirty="0" smtClean="0">
                <a:latin typeface="Comic Sans MS" panose="030F0702030302020204" pitchFamily="66" charset="0"/>
              </a:rPr>
              <a:t>Helps us to unite our sickness to the suffering of Jesus on the cross</a:t>
            </a:r>
          </a:p>
          <a:p>
            <a:pPr marL="571500" indent="-571500">
              <a:lnSpc>
                <a:spcPct val="100000"/>
              </a:lnSpc>
              <a:buClr>
                <a:srgbClr val="FF6600"/>
              </a:buClr>
              <a:buFont typeface="Courier New" panose="02070309020205020404" pitchFamily="49" charset="0"/>
              <a:buChar char="o"/>
            </a:pPr>
            <a:r>
              <a:rPr lang="en-US" sz="3600" b="0" dirty="0" smtClean="0">
                <a:latin typeface="Comic Sans MS" panose="030F0702030302020204" pitchFamily="66" charset="0"/>
              </a:rPr>
              <a:t>Prepares us for a happy death</a:t>
            </a:r>
            <a:endParaRPr lang="en-US" sz="3600" b="0" dirty="0">
              <a:latin typeface="Comic Sans MS" panose="030F0702030302020204" pitchFamily="66" charset="0"/>
            </a:endParaRPr>
          </a:p>
        </p:txBody>
      </p:sp>
      <p:pic>
        <p:nvPicPr>
          <p:cNvPr id="3" name="Picture 2"/>
          <p:cNvPicPr>
            <a:picLocks noChangeAspect="1"/>
          </p:cNvPicPr>
          <p:nvPr/>
        </p:nvPicPr>
        <p:blipFill>
          <a:blip r:embed="rId2"/>
          <a:stretch>
            <a:fillRect/>
          </a:stretch>
        </p:blipFill>
        <p:spPr>
          <a:xfrm>
            <a:off x="12553156" y="3251201"/>
            <a:ext cx="4094956" cy="51054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11197022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80" y="493123"/>
            <a:ext cx="19010313" cy="990600"/>
          </a:xfrm>
          <a:prstGeom prst="rect">
            <a:avLst/>
          </a:prstGeom>
          <a:solidFill>
            <a:srgbClr val="FF8201"/>
          </a:solidFill>
          <a:ln>
            <a:solidFill>
              <a:srgbClr val="FFB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p:cNvSpPr txBox="1">
            <a:spLocks/>
          </p:cNvSpPr>
          <p:nvPr/>
        </p:nvSpPr>
        <p:spPr>
          <a:xfrm>
            <a:off x="871090" y="317500"/>
            <a:ext cx="16961197" cy="1052277"/>
          </a:xfrm>
          <a:prstGeom prst="rect">
            <a:avLst/>
          </a:prstGeom>
        </p:spPr>
        <p:txBody>
          <a:bodyPr vert="horz" lIns="91440" tIns="45720" rIns="91440" bIns="45720" rtlCol="0" anchor="b">
            <a:normAutofit/>
          </a:bodyPr>
          <a:lstStyle>
            <a:lvl1pPr marL="0" indent="0" algn="l" defTabSz="1425732" rtl="0" eaLnBrk="1" latinLnBrk="0" hangingPunct="1">
              <a:lnSpc>
                <a:spcPct val="90000"/>
              </a:lnSpc>
              <a:spcBef>
                <a:spcPts val="1559"/>
              </a:spcBef>
              <a:buFont typeface="Arial" panose="020B0604020202020204" pitchFamily="34" charset="0"/>
              <a:buNone/>
              <a:defRPr sz="3742" b="1" kern="1200">
                <a:solidFill>
                  <a:schemeClr val="tx1"/>
                </a:solidFill>
                <a:latin typeface="+mn-lt"/>
                <a:ea typeface="+mn-ea"/>
                <a:cs typeface="+mn-cs"/>
              </a:defRPr>
            </a:lvl1pPr>
            <a:lvl2pPr marL="712866" indent="0" algn="l" defTabSz="1425732" rtl="0" eaLnBrk="1" latinLnBrk="0" hangingPunct="1">
              <a:lnSpc>
                <a:spcPct val="90000"/>
              </a:lnSpc>
              <a:spcBef>
                <a:spcPts val="780"/>
              </a:spcBef>
              <a:buFont typeface="Arial" panose="020B0604020202020204" pitchFamily="34" charset="0"/>
              <a:buNone/>
              <a:defRPr sz="3118" b="1" kern="1200">
                <a:solidFill>
                  <a:schemeClr val="tx1"/>
                </a:solidFill>
                <a:latin typeface="+mn-lt"/>
                <a:ea typeface="+mn-ea"/>
                <a:cs typeface="+mn-cs"/>
              </a:defRPr>
            </a:lvl2pPr>
            <a:lvl3pPr marL="1425732" indent="0" algn="l" defTabSz="1425732" rtl="0" eaLnBrk="1" latinLnBrk="0" hangingPunct="1">
              <a:lnSpc>
                <a:spcPct val="90000"/>
              </a:lnSpc>
              <a:spcBef>
                <a:spcPts val="780"/>
              </a:spcBef>
              <a:buFont typeface="Arial" panose="020B0604020202020204" pitchFamily="34" charset="0"/>
              <a:buNone/>
              <a:defRPr sz="2807" b="1" kern="1200">
                <a:solidFill>
                  <a:schemeClr val="tx1"/>
                </a:solidFill>
                <a:latin typeface="+mn-lt"/>
                <a:ea typeface="+mn-ea"/>
                <a:cs typeface="+mn-cs"/>
              </a:defRPr>
            </a:lvl3pPr>
            <a:lvl4pPr marL="2138599"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4pPr>
            <a:lvl5pPr marL="2851465"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5pPr>
            <a:lvl6pPr marL="3564331"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6pPr>
            <a:lvl7pPr marL="4277197"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7pPr>
            <a:lvl8pPr marL="4990064"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8pPr>
            <a:lvl9pPr marL="5702930"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9pPr>
          </a:lstStyle>
          <a:p>
            <a:pPr algn="ctr"/>
            <a:r>
              <a:rPr lang="en-US" sz="4400" b="0" dirty="0" smtClean="0">
                <a:solidFill>
                  <a:schemeClr val="bg1"/>
                </a:solidFill>
                <a:latin typeface="Comic Sans MS" panose="030F0702030302020204" pitchFamily="66" charset="0"/>
              </a:rPr>
              <a:t>Holy Orders and Matrimony</a:t>
            </a:r>
            <a:endParaRPr lang="en-US" sz="4400" b="0" dirty="0">
              <a:latin typeface="Comic Sans MS" panose="030F0702030302020204" pitchFamily="66" charset="0"/>
            </a:endParaRPr>
          </a:p>
        </p:txBody>
      </p:sp>
      <p:sp>
        <p:nvSpPr>
          <p:cNvPr id="5" name="Content Placeholder 2"/>
          <p:cNvSpPr>
            <a:spLocks noGrp="1"/>
          </p:cNvSpPr>
          <p:nvPr>
            <p:ph idx="1"/>
          </p:nvPr>
        </p:nvSpPr>
        <p:spPr>
          <a:xfrm>
            <a:off x="5999956" y="3517900"/>
            <a:ext cx="6477000" cy="1447800"/>
          </a:xfrm>
        </p:spPr>
        <p:txBody>
          <a:bodyPr anchor="t">
            <a:noAutofit/>
          </a:bodyPr>
          <a:lstStyle/>
          <a:p>
            <a:pPr marL="571500" indent="-571500">
              <a:lnSpc>
                <a:spcPct val="100000"/>
              </a:lnSpc>
              <a:buClr>
                <a:srgbClr val="FF6600"/>
              </a:buClr>
              <a:buFont typeface="Courier New" panose="02070309020205020404" pitchFamily="49" charset="0"/>
              <a:buChar char="o"/>
            </a:pPr>
            <a:r>
              <a:rPr lang="en-US" sz="3600" b="0" dirty="0" smtClean="0">
                <a:latin typeface="Comic Sans MS" panose="030F0702030302020204" pitchFamily="66" charset="0"/>
              </a:rPr>
              <a:t>Sacraments of Vocation</a:t>
            </a:r>
            <a:endParaRPr lang="en-US" sz="3600" b="0" dirty="0" smtClean="0">
              <a:latin typeface="Comic Sans MS" panose="030F0702030302020204" pitchFamily="66" charset="0"/>
            </a:endParaRPr>
          </a:p>
          <a:p>
            <a:pPr marL="571500" indent="-571500">
              <a:lnSpc>
                <a:spcPct val="100000"/>
              </a:lnSpc>
              <a:buClr>
                <a:srgbClr val="FF6600"/>
              </a:buClr>
              <a:buFont typeface="Courier New" panose="02070309020205020404" pitchFamily="49" charset="0"/>
              <a:buChar char="o"/>
            </a:pPr>
            <a:r>
              <a:rPr lang="en-US" sz="3600" b="0" dirty="0" smtClean="0">
                <a:latin typeface="Comic Sans MS" panose="030F0702030302020204" pitchFamily="66" charset="0"/>
              </a:rPr>
              <a:t>Helps to serve the Church</a:t>
            </a:r>
            <a:endParaRPr lang="en-US" sz="3600" b="0" dirty="0">
              <a:latin typeface="Comic Sans MS" panose="030F0702030302020204" pitchFamily="66" charset="0"/>
            </a:endParaRPr>
          </a:p>
        </p:txBody>
      </p:sp>
      <p:pic>
        <p:nvPicPr>
          <p:cNvPr id="4" name="Picture 3"/>
          <p:cNvPicPr>
            <a:picLocks noChangeAspect="1"/>
          </p:cNvPicPr>
          <p:nvPr/>
        </p:nvPicPr>
        <p:blipFill>
          <a:blip r:embed="rId2"/>
          <a:stretch>
            <a:fillRect/>
          </a:stretch>
        </p:blipFill>
        <p:spPr>
          <a:xfrm>
            <a:off x="1351756" y="3136900"/>
            <a:ext cx="3914775" cy="48768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Picture 5"/>
          <p:cNvPicPr>
            <a:picLocks noChangeAspect="1"/>
          </p:cNvPicPr>
          <p:nvPr/>
        </p:nvPicPr>
        <p:blipFill>
          <a:blip r:embed="rId3"/>
          <a:stretch>
            <a:fillRect/>
          </a:stretch>
        </p:blipFill>
        <p:spPr>
          <a:xfrm>
            <a:off x="13086556" y="3241798"/>
            <a:ext cx="3743325" cy="466700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443192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80" y="493123"/>
            <a:ext cx="19010313" cy="990600"/>
          </a:xfrm>
          <a:prstGeom prst="rect">
            <a:avLst/>
          </a:prstGeom>
          <a:solidFill>
            <a:srgbClr val="FF8201"/>
          </a:solidFill>
          <a:ln>
            <a:solidFill>
              <a:srgbClr val="FFB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p:cNvSpPr txBox="1">
            <a:spLocks/>
          </p:cNvSpPr>
          <p:nvPr/>
        </p:nvSpPr>
        <p:spPr>
          <a:xfrm>
            <a:off x="871090" y="317500"/>
            <a:ext cx="16961197" cy="1052277"/>
          </a:xfrm>
          <a:prstGeom prst="rect">
            <a:avLst/>
          </a:prstGeom>
        </p:spPr>
        <p:txBody>
          <a:bodyPr vert="horz" lIns="91440" tIns="45720" rIns="91440" bIns="45720" rtlCol="0" anchor="b">
            <a:normAutofit/>
          </a:bodyPr>
          <a:lstStyle>
            <a:lvl1pPr marL="0" indent="0" algn="l" defTabSz="1425732" rtl="0" eaLnBrk="1" latinLnBrk="0" hangingPunct="1">
              <a:lnSpc>
                <a:spcPct val="90000"/>
              </a:lnSpc>
              <a:spcBef>
                <a:spcPts val="1559"/>
              </a:spcBef>
              <a:buFont typeface="Arial" panose="020B0604020202020204" pitchFamily="34" charset="0"/>
              <a:buNone/>
              <a:defRPr sz="3742" b="1" kern="1200">
                <a:solidFill>
                  <a:schemeClr val="tx1"/>
                </a:solidFill>
                <a:latin typeface="+mn-lt"/>
                <a:ea typeface="+mn-ea"/>
                <a:cs typeface="+mn-cs"/>
              </a:defRPr>
            </a:lvl1pPr>
            <a:lvl2pPr marL="712866" indent="0" algn="l" defTabSz="1425732" rtl="0" eaLnBrk="1" latinLnBrk="0" hangingPunct="1">
              <a:lnSpc>
                <a:spcPct val="90000"/>
              </a:lnSpc>
              <a:spcBef>
                <a:spcPts val="780"/>
              </a:spcBef>
              <a:buFont typeface="Arial" panose="020B0604020202020204" pitchFamily="34" charset="0"/>
              <a:buNone/>
              <a:defRPr sz="3118" b="1" kern="1200">
                <a:solidFill>
                  <a:schemeClr val="tx1"/>
                </a:solidFill>
                <a:latin typeface="+mn-lt"/>
                <a:ea typeface="+mn-ea"/>
                <a:cs typeface="+mn-cs"/>
              </a:defRPr>
            </a:lvl2pPr>
            <a:lvl3pPr marL="1425732" indent="0" algn="l" defTabSz="1425732" rtl="0" eaLnBrk="1" latinLnBrk="0" hangingPunct="1">
              <a:lnSpc>
                <a:spcPct val="90000"/>
              </a:lnSpc>
              <a:spcBef>
                <a:spcPts val="780"/>
              </a:spcBef>
              <a:buFont typeface="Arial" panose="020B0604020202020204" pitchFamily="34" charset="0"/>
              <a:buNone/>
              <a:defRPr sz="2807" b="1" kern="1200">
                <a:solidFill>
                  <a:schemeClr val="tx1"/>
                </a:solidFill>
                <a:latin typeface="+mn-lt"/>
                <a:ea typeface="+mn-ea"/>
                <a:cs typeface="+mn-cs"/>
              </a:defRPr>
            </a:lvl3pPr>
            <a:lvl4pPr marL="2138599"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4pPr>
            <a:lvl5pPr marL="2851465"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5pPr>
            <a:lvl6pPr marL="3564331"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6pPr>
            <a:lvl7pPr marL="4277197"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7pPr>
            <a:lvl8pPr marL="4990064"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8pPr>
            <a:lvl9pPr marL="5702930" indent="0" algn="l" defTabSz="1425732" rtl="0" eaLnBrk="1" latinLnBrk="0" hangingPunct="1">
              <a:lnSpc>
                <a:spcPct val="90000"/>
              </a:lnSpc>
              <a:spcBef>
                <a:spcPts val="780"/>
              </a:spcBef>
              <a:buFont typeface="Arial" panose="020B0604020202020204" pitchFamily="34" charset="0"/>
              <a:buNone/>
              <a:defRPr sz="2495" b="1" kern="1200">
                <a:solidFill>
                  <a:schemeClr val="tx1"/>
                </a:solidFill>
                <a:latin typeface="+mn-lt"/>
                <a:ea typeface="+mn-ea"/>
                <a:cs typeface="+mn-cs"/>
              </a:defRPr>
            </a:lvl9pPr>
          </a:lstStyle>
          <a:p>
            <a:pPr algn="ctr"/>
            <a:r>
              <a:rPr lang="en-US" sz="4400" b="0" dirty="0" smtClean="0">
                <a:solidFill>
                  <a:schemeClr val="bg1"/>
                </a:solidFill>
                <a:latin typeface="Comic Sans MS" panose="030F0702030302020204" pitchFamily="66" charset="0"/>
              </a:rPr>
              <a:t>Life of Grace</a:t>
            </a:r>
            <a:endParaRPr lang="en-US" sz="4400" b="0" dirty="0">
              <a:latin typeface="Comic Sans MS" panose="030F0702030302020204" pitchFamily="66" charset="0"/>
            </a:endParaRPr>
          </a:p>
        </p:txBody>
      </p:sp>
      <p:sp>
        <p:nvSpPr>
          <p:cNvPr id="5" name="Content Placeholder 2"/>
          <p:cNvSpPr>
            <a:spLocks noGrp="1"/>
          </p:cNvSpPr>
          <p:nvPr>
            <p:ph idx="1"/>
          </p:nvPr>
        </p:nvSpPr>
        <p:spPr>
          <a:xfrm>
            <a:off x="1031337" y="2374900"/>
            <a:ext cx="16961197" cy="7162799"/>
          </a:xfrm>
        </p:spPr>
        <p:txBody>
          <a:bodyPr anchor="t">
            <a:noAutofit/>
          </a:bodyPr>
          <a:lstStyle/>
          <a:p>
            <a:pPr marL="0" indent="0" algn="ctr">
              <a:lnSpc>
                <a:spcPct val="100000"/>
              </a:lnSpc>
              <a:buNone/>
            </a:pPr>
            <a:r>
              <a:rPr lang="en-US" sz="3600" b="0" dirty="0" smtClean="0">
                <a:latin typeface="Comic Sans MS" panose="030F0702030302020204" pitchFamily="66" charset="0"/>
              </a:rPr>
              <a:t>God gives us His grace through each Sacrament.</a:t>
            </a:r>
          </a:p>
          <a:p>
            <a:pPr marL="0" indent="0">
              <a:lnSpc>
                <a:spcPct val="100000"/>
              </a:lnSpc>
              <a:buNone/>
            </a:pPr>
            <a:endParaRPr lang="en-US" sz="3600" b="0" dirty="0">
              <a:latin typeface="Comic Sans MS" panose="030F0702030302020204" pitchFamily="66" charset="0"/>
            </a:endParaRPr>
          </a:p>
          <a:p>
            <a:pPr marL="0" indent="0">
              <a:lnSpc>
                <a:spcPct val="100000"/>
              </a:lnSpc>
              <a:buNone/>
            </a:pPr>
            <a:r>
              <a:rPr lang="en-US" sz="3600" b="0" dirty="0" smtClean="0">
                <a:latin typeface="Comic Sans MS" panose="030F0702030302020204" pitchFamily="66" charset="0"/>
              </a:rPr>
              <a:t>We can make sure His grace continues to grow in us and change us by:</a:t>
            </a:r>
          </a:p>
          <a:p>
            <a:pPr marL="1284366" lvl="1" indent="-571500">
              <a:lnSpc>
                <a:spcPct val="100000"/>
              </a:lnSpc>
              <a:buClr>
                <a:srgbClr val="FF6600"/>
              </a:buClr>
              <a:buFont typeface="Courier New" panose="02070309020205020404" pitchFamily="49" charset="0"/>
              <a:buChar char="o"/>
            </a:pPr>
            <a:r>
              <a:rPr lang="en-US" sz="3200" b="0" dirty="0" smtClean="0">
                <a:latin typeface="Comic Sans MS" panose="030F0702030302020204" pitchFamily="66" charset="0"/>
              </a:rPr>
              <a:t>Obeying the Ten Commandments</a:t>
            </a:r>
          </a:p>
          <a:p>
            <a:pPr marL="1284366" lvl="1" indent="-571500">
              <a:lnSpc>
                <a:spcPct val="100000"/>
              </a:lnSpc>
              <a:buClr>
                <a:srgbClr val="FF6600"/>
              </a:buClr>
              <a:buFont typeface="Courier New" panose="02070309020205020404" pitchFamily="49" charset="0"/>
              <a:buChar char="o"/>
            </a:pPr>
            <a:r>
              <a:rPr lang="en-US" sz="3200" b="0" dirty="0" smtClean="0">
                <a:latin typeface="Comic Sans MS" panose="030F0702030302020204" pitchFamily="66" charset="0"/>
              </a:rPr>
              <a:t>Praying every day</a:t>
            </a:r>
          </a:p>
          <a:p>
            <a:pPr marL="1284366" lvl="1" indent="-571500">
              <a:lnSpc>
                <a:spcPct val="100000"/>
              </a:lnSpc>
              <a:buClr>
                <a:srgbClr val="FF6600"/>
              </a:buClr>
              <a:buFont typeface="Courier New" panose="02070309020205020404" pitchFamily="49" charset="0"/>
              <a:buChar char="o"/>
            </a:pPr>
            <a:r>
              <a:rPr lang="en-US" sz="3200" b="0" dirty="0" smtClean="0">
                <a:latin typeface="Comic Sans MS" panose="030F0702030302020204" pitchFamily="66" charset="0"/>
              </a:rPr>
              <a:t>Paying close attention during religion class </a:t>
            </a:r>
          </a:p>
          <a:p>
            <a:pPr lvl="1">
              <a:lnSpc>
                <a:spcPct val="100000"/>
              </a:lnSpc>
              <a:buClr>
                <a:srgbClr val="FF6600"/>
              </a:buClr>
            </a:pPr>
            <a:r>
              <a:rPr lang="en-US" sz="3200" b="0" dirty="0">
                <a:latin typeface="Comic Sans MS" panose="030F0702030302020204" pitchFamily="66" charset="0"/>
              </a:rPr>
              <a:t>	</a:t>
            </a:r>
            <a:r>
              <a:rPr lang="en-US" sz="3200" b="0" dirty="0" smtClean="0">
                <a:latin typeface="Comic Sans MS" panose="030F0702030302020204" pitchFamily="66" charset="0"/>
              </a:rPr>
              <a:t>and at Mass</a:t>
            </a:r>
            <a:endParaRPr lang="en-US" sz="3200" b="0" dirty="0">
              <a:latin typeface="Comic Sans MS" panose="030F0702030302020204" pitchFamily="66" charset="0"/>
            </a:endParaRPr>
          </a:p>
        </p:txBody>
      </p:sp>
      <p:pic>
        <p:nvPicPr>
          <p:cNvPr id="3" name="Picture 2"/>
          <p:cNvPicPr>
            <a:picLocks noChangeAspect="1"/>
          </p:cNvPicPr>
          <p:nvPr/>
        </p:nvPicPr>
        <p:blipFill>
          <a:blip r:embed="rId2"/>
          <a:stretch>
            <a:fillRect/>
          </a:stretch>
        </p:blipFill>
        <p:spPr>
          <a:xfrm>
            <a:off x="11333956" y="4599812"/>
            <a:ext cx="4724400" cy="576376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300108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havior of space object - by Lifeliqe.potx" id="{B9C66860-991F-4B9E-BE24-F67EBFE187B1}" vid="{CE56F777-F8E9-4D01-B2D2-2BFB7FC9D4D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Behavior of space objects</Template>
  <TotalTime>0</TotalTime>
  <Words>666</Words>
  <Application>Microsoft Office PowerPoint</Application>
  <PresentationFormat>Custom</PresentationFormat>
  <Paragraphs>103</Paragraphs>
  <Slides>20</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20</vt:i4>
      </vt:variant>
    </vt:vector>
  </HeadingPairs>
  <TitlesOfParts>
    <vt:vector size="31" baseType="lpstr">
      <vt:lpstr>Arial</vt:lpstr>
      <vt:lpstr>Calibri</vt:lpstr>
      <vt:lpstr>Calibri Light</vt:lpstr>
      <vt:lpstr>Comic Sans MS</vt:lpstr>
      <vt:lpstr>Courier New</vt:lpstr>
      <vt:lpstr>Ravie</vt:lpstr>
      <vt:lpstr>Snap ITC</vt:lpstr>
      <vt:lpstr>Source Sans Pro</vt:lpstr>
      <vt:lpstr>Source Sans Pro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2020-04-22T15:17:14Z</dcterms:created>
  <dcterms:modified xsi:type="dcterms:W3CDTF">2020-05-08T15:11:44Z</dcterms:modified>
</cp:coreProperties>
</file>