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1" r:id="rId2"/>
    <p:sldMasterId id="2147483654" r:id="rId3"/>
  </p:sldMasterIdLst>
  <p:notesMasterIdLst>
    <p:notesMasterId r:id="rId19"/>
  </p:notesMasterIdLst>
  <p:handoutMasterIdLst>
    <p:handoutMasterId r:id="rId20"/>
  </p:handoutMasterIdLst>
  <p:sldIdLst>
    <p:sldId id="263" r:id="rId4"/>
    <p:sldId id="264" r:id="rId5"/>
    <p:sldId id="265" r:id="rId6"/>
    <p:sldId id="266" r:id="rId7"/>
    <p:sldId id="277" r:id="rId8"/>
    <p:sldId id="267" r:id="rId9"/>
    <p:sldId id="270" r:id="rId10"/>
    <p:sldId id="275" r:id="rId11"/>
    <p:sldId id="271" r:id="rId12"/>
    <p:sldId id="268" r:id="rId13"/>
    <p:sldId id="269" r:id="rId14"/>
    <p:sldId id="274" r:id="rId15"/>
    <p:sldId id="272" r:id="rId16"/>
    <p:sldId id="278" r:id="rId17"/>
    <p:sldId id="279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2DF9"/>
    <a:srgbClr val="000000"/>
    <a:srgbClr val="985206"/>
    <a:srgbClr val="E57C09"/>
    <a:srgbClr val="00CCFF"/>
    <a:srgbClr val="FF0000"/>
    <a:srgbClr val="FFFF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CB63EF0-E84F-4BB9-A0B3-37254EB172B8}" type="slidenum">
              <a:rPr lang="en-US" altLang="en-US"/>
              <a:pPr/>
              <a:t>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10745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344B14-7604-4CA8-9821-D691FCB1276E}" type="datetimeFigureOut">
              <a:rPr lang="en-US"/>
              <a:t>5/26/2015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7B05D-B034-4F42-87F7-3FE9336A510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141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7B05D-B034-4F42-87F7-3FE9336A510D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741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7B05D-B034-4F42-87F7-3FE9336A510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746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7B05D-B034-4F42-87F7-3FE9336A510D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613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7B05D-B034-4F42-87F7-3FE9336A510D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204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7B05D-B034-4F42-87F7-3FE9336A510D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292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7B05D-B034-4F42-87F7-3FE9336A510D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78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7B05D-B034-4F42-87F7-3FE9336A510D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19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7B05D-B034-4F42-87F7-3FE9336A510D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6757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7B05D-B034-4F42-87F7-3FE9336A510D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661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7B05D-B034-4F42-87F7-3FE9336A510D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830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7B05D-B034-4F42-87F7-3FE9336A510D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5070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7B05D-B034-4F42-87F7-3FE9336A510D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5654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7B05D-B034-4F42-87F7-3FE9336A510D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0409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7B05D-B034-4F42-87F7-3FE9336A510D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942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B618755-A274-4829-A02E-98D74A58A8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9231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DAD416-828F-4FD4-8BBB-45738958D4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4723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FEC394-E528-4A39-8EC6-A8F67E37C6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8319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800" y="1600200"/>
            <a:ext cx="35433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1600200"/>
            <a:ext cx="35433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1FB5FA-8FEC-42F0-9704-4E45A42706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3227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303CD4-EDF6-4E3A-970E-E91DB2B7A5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0955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A53303-AAFB-4B08-A29E-142C7D5588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5396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AC3FFB-2261-49E8-A68D-3A2A6E10F5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173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F3CF48-69A2-42A9-8562-A0AB5879F0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13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BFD064-7B4B-433F-B131-2867FAA985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44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574909-A273-4A74-A4BC-EC0BC60133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9706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7050" y="274638"/>
            <a:ext cx="18097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7800" y="274638"/>
            <a:ext cx="52768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F08391-B9EF-49AC-AD55-CB57F625C0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6557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D2E4D5-AC4A-4D4A-83F7-2F8269783F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06348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C2C511-74B0-49CD-BB83-1CF276FF6F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90337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291716-4DFA-4E18-AEBA-087376DCDB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0588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5DBB11-E380-4D2D-A6D5-AE0C05762A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1070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19B1D2-4D68-435D-9852-60B635F951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97695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F58D4E-6A4E-4378-85C9-80A80D0E4A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3149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B447D3-B3C4-406B-A008-D90D8E4E55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67834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1A6C32-52A5-4E9E-A315-B3E2803854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46992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384A70-DA59-47C4-A5D5-9FD6641E26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8453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A2D47D-9EC5-4A2B-B47A-9EEE577E89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36301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0F2F74-15C1-4708-82DC-3961F253E2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79756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9 h 154"/>
                  <a:gd name="T2" fmla="*/ 6 w 144"/>
                  <a:gd name="T3" fmla="*/ 14 h 154"/>
                  <a:gd name="T4" fmla="*/ 12 w 144"/>
                  <a:gd name="T5" fmla="*/ 11 h 154"/>
                  <a:gd name="T6" fmla="*/ 7 w 144"/>
                  <a:gd name="T7" fmla="*/ 5 h 154"/>
                  <a:gd name="T8" fmla="*/ 11 w 144"/>
                  <a:gd name="T9" fmla="*/ 3 h 154"/>
                  <a:gd name="T10" fmla="*/ 12 w 144"/>
                  <a:gd name="T11" fmla="*/ 5 h 154"/>
                  <a:gd name="T12" fmla="*/ 15 w 144"/>
                  <a:gd name="T13" fmla="*/ 4 h 154"/>
                  <a:gd name="T14" fmla="*/ 10 w 144"/>
                  <a:gd name="T15" fmla="*/ 0 h 154"/>
                  <a:gd name="T16" fmla="*/ 4 w 144"/>
                  <a:gd name="T17" fmla="*/ 3 h 154"/>
                  <a:gd name="T18" fmla="*/ 9 w 144"/>
                  <a:gd name="T19" fmla="*/ 10 h 154"/>
                  <a:gd name="T20" fmla="*/ 3 w 144"/>
                  <a:gd name="T21" fmla="*/ 9 h 154"/>
                  <a:gd name="T22" fmla="*/ 0 w 144"/>
                  <a:gd name="T23" fmla="*/ 9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</p:grpSp>
      <p:sp>
        <p:nvSpPr>
          <p:cNvPr id="31897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1898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0C432256-2911-497F-BE5A-72165515AC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64054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1CB04F-438A-4679-AEB1-4940B48676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16203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AC20C0-396D-4709-9BAE-71A37D0E12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76280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06E58D-BCE7-4716-8A43-8477FA2A65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60753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C2FE9A-ACE7-4AE7-83DB-F2A45A9228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67415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769208-04CB-4D3E-92C8-021277CF1F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80816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BED886-4170-4E36-85DD-74038A9447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3178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2CBE5-A5CD-47C5-A0F3-3D3F3F4BD5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8694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A96B48-CFC2-4539-8B7C-745647D23D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20740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F99DEF-F7B8-483E-85E6-A9851A7FF2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84952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AE476C-B54D-451E-B3AA-7CD1CB5AAD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7782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274638"/>
            <a:ext cx="7239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00200"/>
            <a:ext cx="7239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478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7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245225"/>
            <a:ext cx="1600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7547BA1A-4B40-4EC0-9136-F264A28B845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534B32A6-3F97-4D6F-8650-17A97D9F1E0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9098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3080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3217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8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9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0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1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2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3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4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5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6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7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8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9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81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3082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083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084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085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086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087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088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089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090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091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092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093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094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095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096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097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098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099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00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01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02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03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04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05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06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07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08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09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10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11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12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13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14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15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16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17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18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19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20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21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22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23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24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25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26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27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28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29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30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31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32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33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34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35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36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37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38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39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40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41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42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43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44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45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6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47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48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49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50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51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52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53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54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55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56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57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58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59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60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61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62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63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64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65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66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67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68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69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70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71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72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73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74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75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76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77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78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79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80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81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82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83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84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85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86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87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88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89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90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91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92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93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94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95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96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97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98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99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200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201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202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3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4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5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6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7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8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9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0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1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212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213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4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9 h 154"/>
                  <a:gd name="T2" fmla="*/ 6 w 144"/>
                  <a:gd name="T3" fmla="*/ 14 h 154"/>
                  <a:gd name="T4" fmla="*/ 12 w 144"/>
                  <a:gd name="T5" fmla="*/ 11 h 154"/>
                  <a:gd name="T6" fmla="*/ 7 w 144"/>
                  <a:gd name="T7" fmla="*/ 5 h 154"/>
                  <a:gd name="T8" fmla="*/ 11 w 144"/>
                  <a:gd name="T9" fmla="*/ 3 h 154"/>
                  <a:gd name="T10" fmla="*/ 12 w 144"/>
                  <a:gd name="T11" fmla="*/ 5 h 154"/>
                  <a:gd name="T12" fmla="*/ 15 w 144"/>
                  <a:gd name="T13" fmla="*/ 4 h 154"/>
                  <a:gd name="T14" fmla="*/ 10 w 144"/>
                  <a:gd name="T15" fmla="*/ 0 h 154"/>
                  <a:gd name="T16" fmla="*/ 4 w 144"/>
                  <a:gd name="T17" fmla="*/ 3 h 154"/>
                  <a:gd name="T18" fmla="*/ 9 w 144"/>
                  <a:gd name="T19" fmla="*/ 10 h 154"/>
                  <a:gd name="T20" fmla="*/ 3 w 144"/>
                  <a:gd name="T21" fmla="*/ 9 h 154"/>
                  <a:gd name="T22" fmla="*/ 0 w 144"/>
                  <a:gd name="T23" fmla="*/ 9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71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0872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</p:grpSp>
      <p:sp>
        <p:nvSpPr>
          <p:cNvPr id="30873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874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875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876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45744F54-4C65-4967-85F3-2900FAB004E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0877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18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his is a preview only. Click Download Now to download the templat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381000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mtClean="0"/>
              <a:t>Chapter 10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mtClean="0">
                <a:solidFill>
                  <a:schemeClr val="bg1"/>
                </a:solidFill>
              </a:rPr>
              <a:t>Great Things Happen on the Way to the Promised Land.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hurch-800x6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0" y="1524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God’s loving care</a:t>
            </a:r>
          </a:p>
        </p:txBody>
      </p:sp>
      <p:sp>
        <p:nvSpPr>
          <p:cNvPr id="20484" name="Rectangle 4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1219200"/>
            <a:ext cx="9144000" cy="4906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r>
              <a:rPr lang="en-US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Discuss what it must have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been like leaving Egypt.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r>
              <a:rPr lang="en-US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Read p. 48, paragraphs 1-2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r>
              <a:rPr lang="en-US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Instead of being thankful to God the Hebrews often _________________.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altLang="en-US" dirty="0" smtClean="0"/>
              <a:t>			    				</a:t>
            </a:r>
            <a:r>
              <a:rPr lang="en-US" altLang="en-US" u="sng" dirty="0" smtClean="0">
                <a:solidFill>
                  <a:schemeClr val="accent2"/>
                </a:solidFill>
              </a:rPr>
              <a:t>Bread from Heaven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altLang="en-US" dirty="0" smtClean="0"/>
              <a:t>				</a:t>
            </a:r>
            <a:r>
              <a:rPr lang="en-US" altLang="en-US" dirty="0" smtClean="0">
                <a:solidFill>
                  <a:schemeClr val="accent2"/>
                </a:solidFill>
              </a:rPr>
              <a:t>Old Testament =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altLang="en-US" dirty="0" smtClean="0">
                <a:solidFill>
                  <a:schemeClr val="accent2"/>
                </a:solidFill>
              </a:rPr>
              <a:t> 				New Testament =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5867400" y="4800600"/>
            <a:ext cx="14239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>
                <a:solidFill>
                  <a:schemeClr val="accent2"/>
                </a:solidFill>
              </a:rPr>
              <a:t>Manna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6096000" y="5334000"/>
            <a:ext cx="18764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>
                <a:solidFill>
                  <a:schemeClr val="accent2"/>
                </a:solidFill>
              </a:rPr>
              <a:t>Eucharist</a:t>
            </a:r>
          </a:p>
        </p:txBody>
      </p:sp>
      <p:pic>
        <p:nvPicPr>
          <p:cNvPr id="20487" name="Picture 7" descr="man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92" b="5173"/>
          <a:stretch>
            <a:fillRect/>
          </a:stretch>
        </p:blipFill>
        <p:spPr bwMode="auto">
          <a:xfrm>
            <a:off x="5453063" y="3276600"/>
            <a:ext cx="3690937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8" descr="gathering_manna_desert_h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37038"/>
            <a:ext cx="5486400" cy="262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9" descr="1463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066800"/>
            <a:ext cx="3657600" cy="174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3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6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build="p"/>
      <p:bldP spid="20485" grpId="0"/>
      <p:bldP spid="2048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hurch-800x6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7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0" y="3048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mtClean="0"/>
              <a:t>Comparing Manna and the Eucharist</a:t>
            </a:r>
          </a:p>
        </p:txBody>
      </p:sp>
      <p:sp>
        <p:nvSpPr>
          <p:cNvPr id="21508" name="Rectangle 4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5562600" y="1447800"/>
            <a:ext cx="3581400" cy="4525963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buFont typeface="Arial" charset="0"/>
              <a:buNone/>
              <a:defRPr/>
            </a:pPr>
            <a:r>
              <a:rPr lang="en-US" altLang="en-US" b="1" u="sng" smtClean="0">
                <a:solidFill>
                  <a:schemeClr val="accent2"/>
                </a:solidFill>
              </a:rPr>
              <a:t>Eucharist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en-US" altLang="en-US" sz="2400" smtClean="0">
                <a:solidFill>
                  <a:srgbClr val="FF0000"/>
                </a:solidFill>
              </a:rPr>
              <a:t>Bread from heaven nourishes soul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en-US" altLang="en-US" sz="2400" smtClean="0">
                <a:solidFill>
                  <a:srgbClr val="FF0000"/>
                </a:solidFill>
              </a:rPr>
              <a:t>Gives strength to soul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en-US" altLang="en-US" sz="2400" smtClean="0">
                <a:solidFill>
                  <a:srgbClr val="FF0000"/>
                </a:solidFill>
              </a:rPr>
              <a:t>Tastes like bread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en-US" altLang="en-US" sz="2400" smtClean="0">
                <a:solidFill>
                  <a:srgbClr val="FF0000"/>
                </a:solidFill>
              </a:rPr>
              <a:t>Jesus is present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altLang="en-US" sz="2400" smtClean="0">
                <a:solidFill>
                  <a:srgbClr val="FF0000"/>
                </a:solidFill>
              </a:rPr>
              <a:t>	(God from God)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altLang="en-US" sz="2400" smtClean="0">
                <a:solidFill>
                  <a:srgbClr val="FF0000"/>
                </a:solidFill>
              </a:rPr>
              <a:t>Available daily at Mass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altLang="en-US" sz="2400" smtClean="0">
                <a:solidFill>
                  <a:srgbClr val="FF0000"/>
                </a:solidFill>
              </a:rPr>
              <a:t>We can receive,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altLang="en-US" sz="2400" smtClean="0">
                <a:solidFill>
                  <a:srgbClr val="FF0000"/>
                </a:solidFill>
              </a:rPr>
              <a:t>	if prepared</a:t>
            </a:r>
          </a:p>
        </p:txBody>
      </p:sp>
      <p:sp>
        <p:nvSpPr>
          <p:cNvPr id="21509" name="Rectangle 5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1676400" y="1447800"/>
            <a:ext cx="3886200" cy="4525963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buFont typeface="Arial" charset="0"/>
              <a:buNone/>
              <a:defRPr/>
            </a:pPr>
            <a:r>
              <a:rPr lang="en-US" altLang="en-US" b="1" u="sng" smtClean="0">
                <a:solidFill>
                  <a:schemeClr val="accent2"/>
                </a:solidFill>
              </a:rPr>
              <a:t>Manna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en-US" altLang="en-US" sz="2400" smtClean="0">
                <a:solidFill>
                  <a:srgbClr val="985206"/>
                </a:solidFill>
              </a:rPr>
              <a:t>Bread from heaven, nourishes body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en-US" altLang="en-US" sz="2400" smtClean="0">
                <a:solidFill>
                  <a:srgbClr val="985206"/>
                </a:solidFill>
              </a:rPr>
              <a:t>Gave strength to body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en-US" altLang="en-US" sz="2400" smtClean="0">
                <a:solidFill>
                  <a:srgbClr val="985206"/>
                </a:solidFill>
              </a:rPr>
              <a:t>Tastes like honey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en-US" altLang="en-US" sz="2400" smtClean="0">
                <a:solidFill>
                  <a:srgbClr val="985206"/>
                </a:solidFill>
              </a:rPr>
              <a:t>Bread from God</a:t>
            </a:r>
          </a:p>
          <a:p>
            <a:pPr eaLnBrk="1" hangingPunct="1">
              <a:buFont typeface="Arial" charset="0"/>
              <a:buChar char="►"/>
              <a:defRPr/>
            </a:pPr>
            <a:endParaRPr lang="en-US" altLang="en-US" sz="2400" smtClean="0">
              <a:solidFill>
                <a:srgbClr val="985206"/>
              </a:solidFill>
            </a:endParaRPr>
          </a:p>
          <a:p>
            <a:pPr eaLnBrk="1" hangingPunct="1">
              <a:buFont typeface="Arial" charset="0"/>
              <a:buChar char="►"/>
              <a:defRPr/>
            </a:pPr>
            <a:r>
              <a:rPr lang="en-US" altLang="en-US" sz="2400" smtClean="0">
                <a:solidFill>
                  <a:srgbClr val="985206"/>
                </a:solidFill>
              </a:rPr>
              <a:t>Given 6 days a week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en-US" altLang="en-US" sz="2400" smtClean="0">
                <a:solidFill>
                  <a:srgbClr val="985206"/>
                </a:solidFill>
              </a:rPr>
              <a:t>Could receive if desiring   		it to eat</a:t>
            </a:r>
            <a:r>
              <a:rPr lang="en-US" altLang="en-US" sz="2400" smtClean="0">
                <a:solidFill>
                  <a:srgbClr val="E57C09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150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150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21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215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6" dur="2000"/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2000"/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2000"/>
                                        <p:tgtEl>
                                          <p:spTgt spid="215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4" dur="2000"/>
                                        <p:tgtEl>
                                          <p:spTgt spid="215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9" dur="2000"/>
                                        <p:tgtEl>
                                          <p:spTgt spid="215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2000"/>
                                        <p:tgtEl>
                                          <p:spTgt spid="215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build="p" animBg="1"/>
      <p:bldP spid="2150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0"/>
            <a:ext cx="77724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b="1" u="sng" smtClean="0">
                <a:solidFill>
                  <a:srgbClr val="00CCFF"/>
                </a:solidFill>
              </a:rPr>
              <a:t>The Ten Commandments</a:t>
            </a:r>
          </a:p>
        </p:txBody>
      </p:sp>
      <p:sp>
        <p:nvSpPr>
          <p:cNvPr id="2253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  <a:defRPr/>
            </a:pPr>
            <a:r>
              <a:rPr lang="en-US" altLang="en-US" sz="2800" smtClean="0"/>
              <a:t>I am the Lord your God, you shall </a:t>
            </a:r>
            <a:r>
              <a:rPr lang="en-US" altLang="en-US" sz="2800" smtClean="0">
                <a:solidFill>
                  <a:srgbClr val="FFFF66"/>
                </a:solidFill>
              </a:rPr>
              <a:t>not have other gods</a:t>
            </a:r>
            <a:r>
              <a:rPr lang="en-US" altLang="en-US" sz="2800" smtClean="0"/>
              <a:t> besides me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altLang="en-US" sz="2800" smtClean="0"/>
              <a:t>You shall not take the </a:t>
            </a:r>
            <a:r>
              <a:rPr lang="en-US" altLang="en-US" sz="2800" smtClean="0">
                <a:solidFill>
                  <a:srgbClr val="FFFF66"/>
                </a:solidFill>
              </a:rPr>
              <a:t>name of the Lord</a:t>
            </a:r>
            <a:r>
              <a:rPr lang="en-US" altLang="en-US" sz="2800" smtClean="0"/>
              <a:t> in vain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altLang="en-US" sz="2800" smtClean="0"/>
              <a:t>Remember to keep holy the </a:t>
            </a:r>
            <a:r>
              <a:rPr lang="en-US" altLang="en-US" sz="2800" smtClean="0">
                <a:solidFill>
                  <a:srgbClr val="FFFF66"/>
                </a:solidFill>
              </a:rPr>
              <a:t>Lord’s Day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altLang="en-US" sz="2800" smtClean="0"/>
              <a:t>Honor your </a:t>
            </a:r>
            <a:r>
              <a:rPr lang="en-US" altLang="en-US" sz="2800" smtClean="0">
                <a:solidFill>
                  <a:srgbClr val="FF0000"/>
                </a:solidFill>
              </a:rPr>
              <a:t>mother and father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altLang="en-US" sz="2800" smtClean="0"/>
              <a:t>You shall not </a:t>
            </a:r>
            <a:r>
              <a:rPr lang="en-US" altLang="en-US" sz="2800" smtClean="0">
                <a:solidFill>
                  <a:srgbClr val="FF0000"/>
                </a:solidFill>
              </a:rPr>
              <a:t>kill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altLang="en-US" sz="2800" smtClean="0"/>
              <a:t>You shall not commit </a:t>
            </a:r>
            <a:r>
              <a:rPr lang="en-US" altLang="en-US" sz="2800" smtClean="0">
                <a:solidFill>
                  <a:srgbClr val="FF0000"/>
                </a:solidFill>
              </a:rPr>
              <a:t>adultery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altLang="en-US" sz="2800" smtClean="0"/>
              <a:t>You shall not </a:t>
            </a:r>
            <a:r>
              <a:rPr lang="en-US" altLang="en-US" sz="2800" smtClean="0">
                <a:solidFill>
                  <a:srgbClr val="FF0000"/>
                </a:solidFill>
              </a:rPr>
              <a:t>steal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altLang="en-US" sz="2800" smtClean="0"/>
              <a:t>You shall not bear </a:t>
            </a:r>
            <a:r>
              <a:rPr lang="en-US" altLang="en-US" sz="2800" smtClean="0">
                <a:solidFill>
                  <a:srgbClr val="FF0000"/>
                </a:solidFill>
              </a:rPr>
              <a:t>false witness</a:t>
            </a:r>
            <a:r>
              <a:rPr lang="en-US" altLang="en-US" sz="2800" smtClean="0"/>
              <a:t> against your neighbor (lie)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altLang="en-US" sz="2800" smtClean="0"/>
              <a:t>You shall not </a:t>
            </a:r>
            <a:r>
              <a:rPr lang="en-US" altLang="en-US" sz="2800" smtClean="0">
                <a:solidFill>
                  <a:srgbClr val="FF0000"/>
                </a:solidFill>
              </a:rPr>
              <a:t>covet</a:t>
            </a:r>
            <a:r>
              <a:rPr lang="en-US" altLang="en-US" sz="2800" smtClean="0"/>
              <a:t> your </a:t>
            </a:r>
            <a:r>
              <a:rPr lang="en-US" altLang="en-US" sz="2800" smtClean="0">
                <a:solidFill>
                  <a:srgbClr val="FF0000"/>
                </a:solidFill>
              </a:rPr>
              <a:t>neighbor’s wife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altLang="en-US" sz="2800" smtClean="0"/>
              <a:t>You shall not </a:t>
            </a:r>
            <a:r>
              <a:rPr lang="en-US" altLang="en-US" sz="2800" smtClean="0">
                <a:solidFill>
                  <a:srgbClr val="FF0000"/>
                </a:solidFill>
              </a:rPr>
              <a:t>covet</a:t>
            </a:r>
            <a:r>
              <a:rPr lang="en-US" altLang="en-US" sz="2800" smtClean="0"/>
              <a:t> your </a:t>
            </a:r>
            <a:r>
              <a:rPr lang="en-US" altLang="en-US" sz="2800" smtClean="0">
                <a:solidFill>
                  <a:srgbClr val="FF0000"/>
                </a:solidFill>
              </a:rPr>
              <a:t>neighbor’s goods</a:t>
            </a:r>
          </a:p>
        </p:txBody>
      </p:sp>
      <p:sp>
        <p:nvSpPr>
          <p:cNvPr id="9220" name="Line 5"/>
          <p:cNvSpPr>
            <a:spLocks noChangeShapeType="1"/>
          </p:cNvSpPr>
          <p:nvPr/>
        </p:nvSpPr>
        <p:spPr bwMode="auto">
          <a:xfrm>
            <a:off x="0" y="2667000"/>
            <a:ext cx="914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1" name="AutoShape 6"/>
          <p:cNvSpPr>
            <a:spLocks noChangeArrowheads="1"/>
          </p:cNvSpPr>
          <p:nvPr/>
        </p:nvSpPr>
        <p:spPr bwMode="auto">
          <a:xfrm>
            <a:off x="7924800" y="1219200"/>
            <a:ext cx="1219200" cy="914400"/>
          </a:xfrm>
          <a:custGeom>
            <a:avLst/>
            <a:gdLst>
              <a:gd name="T0" fmla="*/ 1952961465 w 21600"/>
              <a:gd name="T1" fmla="*/ 165919023 h 21600"/>
              <a:gd name="T2" fmla="*/ 526542960 w 21600"/>
              <a:gd name="T3" fmla="*/ 819353200 h 21600"/>
              <a:gd name="T4" fmla="*/ 1952961465 w 21600"/>
              <a:gd name="T5" fmla="*/ 1638706400 h 21600"/>
              <a:gd name="T6" fmla="*/ 2147483647 w 21600"/>
              <a:gd name="T7" fmla="*/ 8193532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solidFill>
                  <a:srgbClr val="000000"/>
                </a:solidFill>
              </a:rPr>
              <a:t>Love of</a:t>
            </a:r>
          </a:p>
          <a:p>
            <a:pPr algn="ctr"/>
            <a:r>
              <a:rPr lang="en-US" altLang="en-US">
                <a:solidFill>
                  <a:srgbClr val="000000"/>
                </a:solidFill>
              </a:rPr>
              <a:t>God</a:t>
            </a:r>
          </a:p>
        </p:txBody>
      </p:sp>
      <p:sp>
        <p:nvSpPr>
          <p:cNvPr id="9222" name="AutoShape 8"/>
          <p:cNvSpPr>
            <a:spLocks noChangeArrowheads="1"/>
          </p:cNvSpPr>
          <p:nvPr/>
        </p:nvSpPr>
        <p:spPr bwMode="auto">
          <a:xfrm>
            <a:off x="6705600" y="3048000"/>
            <a:ext cx="1828800" cy="1371600"/>
          </a:xfrm>
          <a:custGeom>
            <a:avLst/>
            <a:gdLst>
              <a:gd name="T0" fmla="*/ 2147483647 w 21600"/>
              <a:gd name="T1" fmla="*/ 559978751 h 21600"/>
              <a:gd name="T2" fmla="*/ 1777086023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solidFill>
                  <a:srgbClr val="000000"/>
                </a:solidFill>
              </a:rPr>
              <a:t>Love of </a:t>
            </a:r>
          </a:p>
          <a:p>
            <a:pPr algn="ctr"/>
            <a:r>
              <a:rPr lang="en-US" altLang="en-US">
                <a:solidFill>
                  <a:srgbClr val="000000"/>
                </a:solidFill>
              </a:rPr>
              <a:t>Neighbor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Covenant with Moses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►"/>
              <a:defRPr/>
            </a:pPr>
            <a:endParaRPr lang="en-US" dirty="0" smtClean="0"/>
          </a:p>
          <a:p>
            <a:pPr>
              <a:buFont typeface="Arial" charset="0"/>
              <a:buChar char="►"/>
              <a:defRPr/>
            </a:pPr>
            <a:r>
              <a:rPr lang="en-US" dirty="0" smtClean="0"/>
              <a:t>Why did God give Moses these Commandments for us?</a:t>
            </a:r>
          </a:p>
          <a:p>
            <a:pPr>
              <a:buFont typeface="Arial" charset="0"/>
              <a:buChar char="►"/>
              <a:defRPr/>
            </a:pPr>
            <a:r>
              <a:rPr lang="en-US" dirty="0" smtClean="0"/>
              <a:t>When Moses came to give the Commandments to the people, they were sinning by worshipping a golden calf.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hurch-800x6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Worship</a:t>
            </a:r>
          </a:p>
        </p:txBody>
      </p:sp>
      <p:sp>
        <p:nvSpPr>
          <p:cNvPr id="23556" name="Rectangle 4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219200"/>
            <a:ext cx="8842375" cy="541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r>
              <a:rPr lang="en-US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Read p. 49-50 “The Covenant Is Renewed” and “The Ark of the Covenant”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r>
              <a:rPr lang="en-US" altLang="en-US" sz="2800" b="1" u="sng" dirty="0">
                <a:solidFill>
                  <a:srgbClr val="FF0000"/>
                </a:solidFill>
              </a:rPr>
              <a:t>Tent tabernacle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– where the Ark containing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		 the presence of God was kept.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►"/>
              <a:defRPr/>
            </a:pPr>
            <a:r>
              <a:rPr lang="en-US" altLang="en-US" sz="2800" b="1" u="sng" dirty="0">
                <a:solidFill>
                  <a:srgbClr val="FF0000"/>
                </a:solidFill>
              </a:rPr>
              <a:t>Ark of the covenant</a:t>
            </a:r>
            <a:r>
              <a:rPr lang="en-US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= held the presence of God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	       </a:t>
            </a:r>
            <a:r>
              <a:rPr lang="en-US" altLang="en-US" sz="2800" b="1" u="sng" dirty="0">
                <a:solidFill>
                  <a:srgbClr val="372DF9"/>
                </a:solidFill>
              </a:rPr>
              <a:t>New Covenant</a:t>
            </a:r>
            <a:r>
              <a:rPr lang="en-US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– The </a:t>
            </a:r>
            <a:r>
              <a:rPr lang="en-US" altLang="en-US" sz="2800" dirty="0">
                <a:solidFill>
                  <a:srgbClr val="372DF9"/>
                </a:solidFill>
              </a:rPr>
              <a:t>Church</a:t>
            </a:r>
            <a:r>
              <a:rPr lang="en-US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is the Ark of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		   the Covenant and </a:t>
            </a:r>
            <a:r>
              <a:rPr lang="en-US" altLang="en-US" sz="2800" dirty="0">
                <a:solidFill>
                  <a:srgbClr val="372DF9"/>
                </a:solidFill>
              </a:rPr>
              <a:t>Mary</a:t>
            </a:r>
            <a:r>
              <a:rPr lang="en-US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is the Ark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		   </a:t>
            </a:r>
            <a:r>
              <a:rPr lang="en-US" altLang="en-US" sz="2800" b="1" u="sng" dirty="0">
                <a:solidFill>
                  <a:srgbClr val="372DF9"/>
                </a:solidFill>
              </a:rPr>
              <a:t>Tabernacle</a:t>
            </a:r>
            <a:r>
              <a:rPr lang="en-US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– Where Jesus in the 			        </a:t>
            </a:r>
            <a:r>
              <a:rPr lang="en-US" altLang="en-US" sz="2800" dirty="0">
                <a:solidFill>
                  <a:srgbClr val="372DF9"/>
                </a:solidFill>
              </a:rPr>
              <a:t>Blessed Sacrament</a:t>
            </a:r>
            <a:r>
              <a:rPr lang="en-US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is reserved in 			 	Catholic Churches. 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altLang="en-US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hurch-800x6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9" descr="ark_of_covenant_high_priest_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4741863" cy="631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10" descr="Eyptian_ar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08"/>
          <a:stretch>
            <a:fillRect/>
          </a:stretch>
        </p:blipFill>
        <p:spPr bwMode="auto">
          <a:xfrm>
            <a:off x="5257800" y="152400"/>
            <a:ext cx="3671888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600450"/>
            <a:ext cx="4343400" cy="32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hurch-800x6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4" descr="tabernacle_model468x33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1150"/>
            <a:ext cx="8839200" cy="625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hurch-800x6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6" descr="tabernac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1" t="3230" r="-313" b="6326"/>
          <a:stretch>
            <a:fillRect/>
          </a:stretch>
        </p:blipFill>
        <p:spPr bwMode="auto">
          <a:xfrm>
            <a:off x="19050" y="0"/>
            <a:ext cx="6286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hurch-800x6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3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Jewish worship</a:t>
            </a:r>
          </a:p>
        </p:txBody>
      </p:sp>
      <p:sp>
        <p:nvSpPr>
          <p:cNvPr id="24580" name="Rectangle 4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219200"/>
            <a:ext cx="8842375" cy="5029200"/>
          </a:xfrm>
        </p:spPr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en-US" altLang="en-US" b="1" u="sng" smtClean="0">
                <a:solidFill>
                  <a:srgbClr val="FF0000"/>
                </a:solidFill>
              </a:rPr>
              <a:t>Priests</a:t>
            </a:r>
            <a:r>
              <a:rPr lang="en-US" altLang="en-US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(Levites) – specially chosen and consecrated to offer sacrifices to God for the atonement of sin. Sacrificed animals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en-US" altLang="en-US" b="1" u="sng" smtClean="0">
                <a:solidFill>
                  <a:srgbClr val="372DF9"/>
                </a:solidFill>
              </a:rPr>
              <a:t>Catholic Church</a:t>
            </a:r>
            <a:r>
              <a:rPr lang="en-US" altLang="en-US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– consecrated priests offer a sacrifice to God for the atonement of our sins.  Our sacrifice is Jesus, the Lamb of God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hurch-800x6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0" y="228600"/>
            <a:ext cx="7391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Forty Years</a:t>
            </a:r>
          </a:p>
        </p:txBody>
      </p:sp>
      <p:sp>
        <p:nvSpPr>
          <p:cNvPr id="25604" name="Rectangle 4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1219200"/>
            <a:ext cx="9144000" cy="5410200"/>
          </a:xfrm>
        </p:spPr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en-US" altLang="en-US" b="1" u="sng" dirty="0" smtClean="0">
                <a:solidFill>
                  <a:srgbClr val="372DF9"/>
                </a:solidFill>
              </a:rPr>
              <a:t>Pilgrimage</a:t>
            </a:r>
            <a:r>
              <a:rPr lang="en-US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= a journey of faith to help grow closer to God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en-US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Why did the Israelites wander in the desert for so long? How can we build our trust?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en-US" altLang="en-US" b="1" u="sng" dirty="0" smtClean="0">
                <a:solidFill>
                  <a:srgbClr val="008000"/>
                </a:solidFill>
              </a:rPr>
              <a:t>Promised Land</a:t>
            </a:r>
            <a:r>
              <a:rPr lang="en-US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–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1. </a:t>
            </a:r>
            <a:r>
              <a:rPr lang="en-US" altLang="en-US" sz="3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Land God gave to Abraham and his descendants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altLang="en-US" sz="3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		    2. Where Jesus was born and preached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altLang="en-US" sz="3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			3. Heaven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hurch-800x6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5" descr="Exodus_rou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8001000" cy="604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hurch-800x6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4" name="Rectangle 4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4648200" y="457200"/>
            <a:ext cx="4495800" cy="4648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altLang="en-US" sz="2400" b="1" u="sng" smtClean="0">
                <a:solidFill>
                  <a:schemeClr val="accent2"/>
                </a:solidFill>
              </a:rPr>
              <a:t>Jesus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en-US" altLang="en-US" sz="2200" smtClean="0">
                <a:solidFill>
                  <a:srgbClr val="FF0000"/>
                </a:solidFill>
              </a:rPr>
              <a:t>Descended from Israel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en-US" altLang="en-US" sz="2200" smtClean="0">
                <a:solidFill>
                  <a:srgbClr val="FF0000"/>
                </a:solidFill>
              </a:rPr>
              <a:t>The Good Shepherd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en-US" altLang="en-US" sz="2200" smtClean="0">
                <a:solidFill>
                  <a:srgbClr val="FF0000"/>
                </a:solidFill>
              </a:rPr>
              <a:t>Our Prophet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en-US" altLang="en-US" sz="2200" smtClean="0">
                <a:solidFill>
                  <a:srgbClr val="FF0000"/>
                </a:solidFill>
              </a:rPr>
              <a:t>Completed God’s Law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en-US" altLang="en-US" sz="2200" smtClean="0">
                <a:solidFill>
                  <a:srgbClr val="FF0000"/>
                </a:solidFill>
              </a:rPr>
              <a:t>Led people out of slavery to sin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endParaRPr lang="en-US" altLang="en-US" sz="220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en-US" altLang="en-US" sz="2200" smtClean="0">
                <a:solidFill>
                  <a:srgbClr val="FF0000"/>
                </a:solidFill>
              </a:rPr>
              <a:t>Mediates between God and all men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en-US" altLang="en-US" sz="2200" smtClean="0">
                <a:solidFill>
                  <a:srgbClr val="FF0000"/>
                </a:solidFill>
              </a:rPr>
              <a:t>Suffered and died </a:t>
            </a:r>
            <a:r>
              <a:rPr lang="en-US" altLang="en-US" sz="2200" u="sng" smtClean="0">
                <a:solidFill>
                  <a:srgbClr val="FF0000"/>
                </a:solidFill>
              </a:rPr>
              <a:t>for</a:t>
            </a:r>
            <a:r>
              <a:rPr lang="en-US" altLang="en-US" sz="2200" smtClean="0">
                <a:solidFill>
                  <a:srgbClr val="FF0000"/>
                </a:solidFill>
              </a:rPr>
              <a:t> all men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endParaRPr lang="en-US" altLang="en-US" sz="220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en-US" altLang="en-US" sz="2200" smtClean="0">
                <a:solidFill>
                  <a:srgbClr val="FF0000"/>
                </a:solidFill>
              </a:rPr>
              <a:t>God established New Covenant through him</a:t>
            </a:r>
          </a:p>
        </p:txBody>
      </p:sp>
      <p:sp>
        <p:nvSpPr>
          <p:cNvPr id="35845" name="Rectangle 5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0" y="457200"/>
            <a:ext cx="4648200" cy="4648200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altLang="en-US" sz="2400" b="1" u="sng" smtClean="0">
                <a:solidFill>
                  <a:schemeClr val="accent2"/>
                </a:solidFill>
              </a:rPr>
              <a:t>Moses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en-US" altLang="en-US" sz="2200" smtClean="0">
                <a:solidFill>
                  <a:srgbClr val="985206"/>
                </a:solidFill>
              </a:rPr>
              <a:t>Descended from Israel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en-US" altLang="en-US" sz="2200" smtClean="0">
                <a:solidFill>
                  <a:srgbClr val="985206"/>
                </a:solidFill>
              </a:rPr>
              <a:t>Shepherd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en-US" altLang="en-US" sz="2200" smtClean="0">
                <a:solidFill>
                  <a:srgbClr val="985206"/>
                </a:solidFill>
              </a:rPr>
              <a:t>Prophet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en-US" altLang="en-US" sz="2200" smtClean="0">
                <a:solidFill>
                  <a:srgbClr val="985206"/>
                </a:solidFill>
              </a:rPr>
              <a:t>Gave God’s Law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en-US" altLang="en-US" sz="2200" smtClean="0">
                <a:solidFill>
                  <a:srgbClr val="985206"/>
                </a:solidFill>
              </a:rPr>
              <a:t>Led people from slavery to freedom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en-US" altLang="en-US" sz="2200" smtClean="0">
                <a:solidFill>
                  <a:srgbClr val="985206"/>
                </a:solidFill>
              </a:rPr>
              <a:t>Mediated between God and Israelites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en-US" altLang="en-US" sz="2200" smtClean="0">
                <a:solidFill>
                  <a:srgbClr val="985206"/>
                </a:solidFill>
              </a:rPr>
              <a:t>Suffered and died </a:t>
            </a:r>
            <a:r>
              <a:rPr lang="en-US" altLang="en-US" sz="2200" u="sng" smtClean="0">
                <a:solidFill>
                  <a:srgbClr val="985206"/>
                </a:solidFill>
              </a:rPr>
              <a:t>among</a:t>
            </a:r>
            <a:r>
              <a:rPr lang="en-US" altLang="en-US" sz="2200" smtClean="0">
                <a:solidFill>
                  <a:srgbClr val="985206"/>
                </a:solidFill>
              </a:rPr>
              <a:t> his people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en-US" altLang="en-US" sz="2200" smtClean="0">
                <a:solidFill>
                  <a:srgbClr val="985206"/>
                </a:solidFill>
              </a:rPr>
              <a:t>God established Old Covenant through him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584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584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5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58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358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35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358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358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2" dur="2000"/>
                                        <p:tgtEl>
                                          <p:spTgt spid="358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7" dur="2000"/>
                                        <p:tgtEl>
                                          <p:spTgt spid="358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2000"/>
                                        <p:tgtEl>
                                          <p:spTgt spid="358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7" dur="2000"/>
                                        <p:tgtEl>
                                          <p:spTgt spid="358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2" dur="2000"/>
                                        <p:tgtEl>
                                          <p:spTgt spid="358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build="p" animBg="1"/>
      <p:bldP spid="35845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Tour the Sacristy with Father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Arial" charset="0"/>
              <a:buChar char="►"/>
              <a:defRPr/>
            </a:pPr>
            <a:r>
              <a:rPr lang="en-US" dirty="0" smtClean="0"/>
              <a:t>The Levite priests had special instructions, vestments, and vessels to use.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Arial" charset="0"/>
              <a:buChar char="►"/>
              <a:defRPr/>
            </a:pPr>
            <a:r>
              <a:rPr lang="en-US" dirty="0" smtClean="0"/>
              <a:t>Catholic priests have special instructions to say the Mass with special vestments and vessels. </a:t>
            </a:r>
          </a:p>
          <a:p>
            <a:pPr>
              <a:buFont typeface="Arial" charset="0"/>
              <a:buChar char="►"/>
              <a:defRPr/>
            </a:pPr>
            <a:r>
              <a:rPr lang="en-US" dirty="0" smtClean="0"/>
              <a:t>Take a tour of the sacristy with Father. Ask him to show you the vessels and vestments.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In front of the tabernacle, pray!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Arial" charset="0"/>
              <a:buChar char="►"/>
              <a:defRPr/>
            </a:pPr>
            <a:r>
              <a:rPr lang="en-US" dirty="0" smtClean="0"/>
              <a:t>Go together to Church in front of the tabernacle. Notice ways that the Ark of the Covenant is like </a:t>
            </a:r>
            <a:r>
              <a:rPr lang="en-US" smtClean="0"/>
              <a:t>the tabernacle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Arial" charset="0"/>
              <a:buChar char="►"/>
              <a:defRPr/>
            </a:pPr>
            <a:r>
              <a:rPr lang="en-US" dirty="0" smtClean="0"/>
              <a:t>The Israelites forgot about God’s gifts and complained. Instead of complaining, close with a list of things everyone is grateful for. Do this in front of the tabernacle.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ainbow collage design template">
  <a:themeElements>
    <a:clrScheme name="Rainbow collage design template 11">
      <a:dk1>
        <a:srgbClr val="B80000"/>
      </a:dk1>
      <a:lt1>
        <a:srgbClr val="FFF5D9"/>
      </a:lt1>
      <a:dk2>
        <a:srgbClr val="EA3800"/>
      </a:dk2>
      <a:lt2>
        <a:srgbClr val="777777"/>
      </a:lt2>
      <a:accent1>
        <a:srgbClr val="FFFFF7"/>
      </a:accent1>
      <a:accent2>
        <a:srgbClr val="CC3399"/>
      </a:accent2>
      <a:accent3>
        <a:srgbClr val="FFF9E9"/>
      </a:accent3>
      <a:accent4>
        <a:srgbClr val="9D0000"/>
      </a:accent4>
      <a:accent5>
        <a:srgbClr val="FFFFFA"/>
      </a:accent5>
      <a:accent6>
        <a:srgbClr val="B92D8A"/>
      </a:accent6>
      <a:hlink>
        <a:srgbClr val="FF6600"/>
      </a:hlink>
      <a:folHlink>
        <a:srgbClr val="800080"/>
      </a:folHlink>
    </a:clrScheme>
    <a:fontScheme name="Rainbow collage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ainbow collage design template 1">
        <a:dk1>
          <a:srgbClr val="800000"/>
        </a:dk1>
        <a:lt1>
          <a:srgbClr val="FFCC99"/>
        </a:lt1>
        <a:dk2>
          <a:srgbClr val="000000"/>
        </a:dk2>
        <a:lt2>
          <a:srgbClr val="808080"/>
        </a:lt2>
        <a:accent1>
          <a:srgbClr val="FEC09A"/>
        </a:accent1>
        <a:accent2>
          <a:srgbClr val="CC99FF"/>
        </a:accent2>
        <a:accent3>
          <a:srgbClr val="FFE2CA"/>
        </a:accent3>
        <a:accent4>
          <a:srgbClr val="6C0000"/>
        </a:accent4>
        <a:accent5>
          <a:srgbClr val="FEDCCA"/>
        </a:accent5>
        <a:accent6>
          <a:srgbClr val="B98AE7"/>
        </a:accent6>
        <a:hlink>
          <a:srgbClr val="CC3300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inbow collage design template 2">
        <a:dk1>
          <a:srgbClr val="FF85AE"/>
        </a:dk1>
        <a:lt1>
          <a:srgbClr val="FFE9D3"/>
        </a:lt1>
        <a:dk2>
          <a:srgbClr val="9301D5"/>
        </a:dk2>
        <a:lt2>
          <a:srgbClr val="969696"/>
        </a:lt2>
        <a:accent1>
          <a:srgbClr val="FDE8CF"/>
        </a:accent1>
        <a:accent2>
          <a:srgbClr val="CE8DFF"/>
        </a:accent2>
        <a:accent3>
          <a:srgbClr val="FFF2E6"/>
        </a:accent3>
        <a:accent4>
          <a:srgbClr val="DA7194"/>
        </a:accent4>
        <a:accent5>
          <a:srgbClr val="FEF2E4"/>
        </a:accent5>
        <a:accent6>
          <a:srgbClr val="BA7FE7"/>
        </a:accent6>
        <a:hlink>
          <a:srgbClr val="993366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inbow collage design template 3">
        <a:dk1>
          <a:srgbClr val="9933FF"/>
        </a:dk1>
        <a:lt1>
          <a:srgbClr val="FFFFFF"/>
        </a:lt1>
        <a:dk2>
          <a:srgbClr val="9900CC"/>
        </a:dk2>
        <a:lt2>
          <a:srgbClr val="808080"/>
        </a:lt2>
        <a:accent1>
          <a:srgbClr val="DACEEE"/>
        </a:accent1>
        <a:accent2>
          <a:srgbClr val="800080"/>
        </a:accent2>
        <a:accent3>
          <a:srgbClr val="FFFFFF"/>
        </a:accent3>
        <a:accent4>
          <a:srgbClr val="822ADA"/>
        </a:accent4>
        <a:accent5>
          <a:srgbClr val="EAE3F5"/>
        </a:accent5>
        <a:accent6>
          <a:srgbClr val="730073"/>
        </a:accent6>
        <a:hlink>
          <a:srgbClr val="FF99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inbow collage design template 4">
        <a:dk1>
          <a:srgbClr val="996633"/>
        </a:dk1>
        <a:lt1>
          <a:srgbClr val="FFFFFF"/>
        </a:lt1>
        <a:dk2>
          <a:srgbClr val="CC33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82562A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inbow collage design template 5">
        <a:dk1>
          <a:srgbClr val="990099"/>
        </a:dk1>
        <a:lt1>
          <a:srgbClr val="CC3399"/>
        </a:lt1>
        <a:dk2>
          <a:srgbClr val="FF9966"/>
        </a:dk2>
        <a:lt2>
          <a:srgbClr val="336699"/>
        </a:lt2>
        <a:accent1>
          <a:srgbClr val="FF9933"/>
        </a:accent1>
        <a:accent2>
          <a:srgbClr val="CC0099"/>
        </a:accent2>
        <a:accent3>
          <a:srgbClr val="E2ADCA"/>
        </a:accent3>
        <a:accent4>
          <a:srgbClr val="820082"/>
        </a:accent4>
        <a:accent5>
          <a:srgbClr val="FFCAAD"/>
        </a:accent5>
        <a:accent6>
          <a:srgbClr val="B9008A"/>
        </a:accent6>
        <a:hlink>
          <a:srgbClr val="CC6600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inbow collage design template 6">
        <a:dk1>
          <a:srgbClr val="3E3E5C"/>
        </a:dk1>
        <a:lt1>
          <a:srgbClr val="FF6600"/>
        </a:lt1>
        <a:dk2>
          <a:srgbClr val="666699"/>
        </a:dk2>
        <a:lt2>
          <a:srgbClr val="FF5050"/>
        </a:lt2>
        <a:accent1>
          <a:srgbClr val="A559A5"/>
        </a:accent1>
        <a:accent2>
          <a:srgbClr val="FF9933"/>
        </a:accent2>
        <a:accent3>
          <a:srgbClr val="B8B8CA"/>
        </a:accent3>
        <a:accent4>
          <a:srgbClr val="DA5600"/>
        </a:accent4>
        <a:accent5>
          <a:srgbClr val="CFB5CF"/>
        </a:accent5>
        <a:accent6>
          <a:srgbClr val="E78A2D"/>
        </a:accent6>
        <a:hlink>
          <a:srgbClr val="99CCFF"/>
        </a:hlink>
        <a:folHlink>
          <a:srgbClr val="FFE4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inbow collage design template 7">
        <a:dk1>
          <a:srgbClr val="C40000"/>
        </a:dk1>
        <a:lt1>
          <a:srgbClr val="9F7849"/>
        </a:lt1>
        <a:dk2>
          <a:srgbClr val="F6A776"/>
        </a:dk2>
        <a:lt2>
          <a:srgbClr val="2D2015"/>
        </a:lt2>
        <a:accent1>
          <a:srgbClr val="FCE5CC"/>
        </a:accent1>
        <a:accent2>
          <a:srgbClr val="DC8052"/>
        </a:accent2>
        <a:accent3>
          <a:srgbClr val="CDBEB1"/>
        </a:accent3>
        <a:accent4>
          <a:srgbClr val="A70000"/>
        </a:accent4>
        <a:accent5>
          <a:srgbClr val="FDF0E2"/>
        </a:accent5>
        <a:accent6>
          <a:srgbClr val="C77349"/>
        </a:accent6>
        <a:hlink>
          <a:srgbClr val="FBBA01"/>
        </a:hlink>
        <a:folHlink>
          <a:srgbClr val="CC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inbow collage design template 8">
        <a:dk1>
          <a:srgbClr val="CC00CC"/>
        </a:dk1>
        <a:lt1>
          <a:srgbClr val="988999"/>
        </a:lt1>
        <a:dk2>
          <a:srgbClr val="CC3300"/>
        </a:dk2>
        <a:lt2>
          <a:srgbClr val="777777"/>
        </a:lt2>
        <a:accent1>
          <a:srgbClr val="B3A7B3"/>
        </a:accent1>
        <a:accent2>
          <a:srgbClr val="F77331"/>
        </a:accent2>
        <a:accent3>
          <a:srgbClr val="CAC4CA"/>
        </a:accent3>
        <a:accent4>
          <a:srgbClr val="AE00AE"/>
        </a:accent4>
        <a:accent5>
          <a:srgbClr val="D6D0D6"/>
        </a:accent5>
        <a:accent6>
          <a:srgbClr val="E0682B"/>
        </a:accent6>
        <a:hlink>
          <a:srgbClr val="FFCC00"/>
        </a:hlink>
        <a:folHlink>
          <a:srgbClr val="FFE9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inbow collage design template 9">
        <a:dk1>
          <a:srgbClr val="336699"/>
        </a:dk1>
        <a:lt1>
          <a:srgbClr val="FF6699"/>
        </a:lt1>
        <a:dk2>
          <a:srgbClr val="CC3399"/>
        </a:dk2>
        <a:lt2>
          <a:srgbClr val="9900CC"/>
        </a:lt2>
        <a:accent1>
          <a:srgbClr val="FFCC99"/>
        </a:accent1>
        <a:accent2>
          <a:srgbClr val="CC0099"/>
        </a:accent2>
        <a:accent3>
          <a:srgbClr val="E2ADCA"/>
        </a:accent3>
        <a:accent4>
          <a:srgbClr val="DA5682"/>
        </a:accent4>
        <a:accent5>
          <a:srgbClr val="FFE2CA"/>
        </a:accent5>
        <a:accent6>
          <a:srgbClr val="B9008A"/>
        </a:accent6>
        <a:hlink>
          <a:srgbClr val="CC6600"/>
        </a:hlink>
        <a:folHlink>
          <a:srgbClr val="FF505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inbow collage design template 10">
        <a:dk1>
          <a:srgbClr val="800000"/>
        </a:dk1>
        <a:lt1>
          <a:srgbClr val="A606B2"/>
        </a:lt1>
        <a:dk2>
          <a:srgbClr val="FF9966"/>
        </a:dk2>
        <a:lt2>
          <a:srgbClr val="005A58"/>
        </a:lt2>
        <a:accent1>
          <a:srgbClr val="D284BE"/>
        </a:accent1>
        <a:accent2>
          <a:srgbClr val="E3C0E8"/>
        </a:accent2>
        <a:accent3>
          <a:srgbClr val="D0AAD5"/>
        </a:accent3>
        <a:accent4>
          <a:srgbClr val="6C0000"/>
        </a:accent4>
        <a:accent5>
          <a:srgbClr val="E5C2DB"/>
        </a:accent5>
        <a:accent6>
          <a:srgbClr val="CEAED2"/>
        </a:accent6>
        <a:hlink>
          <a:srgbClr val="FABC6A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inbow collage design template 11">
        <a:dk1>
          <a:srgbClr val="B80000"/>
        </a:dk1>
        <a:lt1>
          <a:srgbClr val="FFF5D9"/>
        </a:lt1>
        <a:dk2>
          <a:srgbClr val="EA3800"/>
        </a:dk2>
        <a:lt2>
          <a:srgbClr val="777777"/>
        </a:lt2>
        <a:accent1>
          <a:srgbClr val="FFFFF7"/>
        </a:accent1>
        <a:accent2>
          <a:srgbClr val="CC3399"/>
        </a:accent2>
        <a:accent3>
          <a:srgbClr val="FFF9E9"/>
        </a:accent3>
        <a:accent4>
          <a:srgbClr val="9D0000"/>
        </a:accent4>
        <a:accent5>
          <a:srgbClr val="FFFFFA"/>
        </a:accent5>
        <a:accent6>
          <a:srgbClr val="B92D8A"/>
        </a:accent6>
        <a:hlink>
          <a:srgbClr val="FF6600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inbow collage design template 12">
        <a:dk1>
          <a:srgbClr val="B40000"/>
        </a:dk1>
        <a:lt1>
          <a:srgbClr val="CC66FF"/>
        </a:lt1>
        <a:dk2>
          <a:srgbClr val="CC0099"/>
        </a:dk2>
        <a:lt2>
          <a:srgbClr val="003366"/>
        </a:lt2>
        <a:accent1>
          <a:srgbClr val="CCCCFF"/>
        </a:accent1>
        <a:accent2>
          <a:srgbClr val="FFCC99"/>
        </a:accent2>
        <a:accent3>
          <a:srgbClr val="E2B8FF"/>
        </a:accent3>
        <a:accent4>
          <a:srgbClr val="990000"/>
        </a:accent4>
        <a:accent5>
          <a:srgbClr val="E2E2FF"/>
        </a:accent5>
        <a:accent6>
          <a:srgbClr val="E7B98A"/>
        </a:accent6>
        <a:hlink>
          <a:srgbClr val="FF6600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inbow collage design template 13">
        <a:dk1>
          <a:srgbClr val="CC00CC"/>
        </a:dk1>
        <a:lt1>
          <a:srgbClr val="CC3300"/>
        </a:lt1>
        <a:dk2>
          <a:srgbClr val="F89042"/>
        </a:dk2>
        <a:lt2>
          <a:srgbClr val="5C1F00"/>
        </a:lt2>
        <a:accent1>
          <a:srgbClr val="FFCC66"/>
        </a:accent1>
        <a:accent2>
          <a:srgbClr val="BE7960"/>
        </a:accent2>
        <a:accent3>
          <a:srgbClr val="E2ADAA"/>
        </a:accent3>
        <a:accent4>
          <a:srgbClr val="AE00AE"/>
        </a:accent4>
        <a:accent5>
          <a:srgbClr val="FFE2B8"/>
        </a:accent5>
        <a:accent6>
          <a:srgbClr val="AC6D56"/>
        </a:accent6>
        <a:hlink>
          <a:srgbClr val="C92FD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1_Custom Design 14">
      <a:dk1>
        <a:srgbClr val="FF85AE"/>
      </a:dk1>
      <a:lt1>
        <a:srgbClr val="FFE9D3"/>
      </a:lt1>
      <a:dk2>
        <a:srgbClr val="9301D5"/>
      </a:dk2>
      <a:lt2>
        <a:srgbClr val="969696"/>
      </a:lt2>
      <a:accent1>
        <a:srgbClr val="FDE8CF"/>
      </a:accent1>
      <a:accent2>
        <a:srgbClr val="CE8DFF"/>
      </a:accent2>
      <a:accent3>
        <a:srgbClr val="FFF2E6"/>
      </a:accent3>
      <a:accent4>
        <a:srgbClr val="DA7194"/>
      </a:accent4>
      <a:accent5>
        <a:srgbClr val="FEF2E4"/>
      </a:accent5>
      <a:accent6>
        <a:srgbClr val="BA7FE7"/>
      </a:accent6>
      <a:hlink>
        <a:srgbClr val="993366"/>
      </a:hlink>
      <a:folHlink>
        <a:srgbClr val="990099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8A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ACEEE"/>
        </a:accent1>
        <a:accent2>
          <a:srgbClr val="800080"/>
        </a:accent2>
        <a:accent3>
          <a:srgbClr val="FFFFFF"/>
        </a:accent3>
        <a:accent4>
          <a:srgbClr val="000000"/>
        </a:accent4>
        <a:accent5>
          <a:srgbClr val="EAE3F5"/>
        </a:accent5>
        <a:accent6>
          <a:srgbClr val="730073"/>
        </a:accent6>
        <a:hlink>
          <a:srgbClr val="FF99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4">
        <a:dk1>
          <a:srgbClr val="FF85AE"/>
        </a:dk1>
        <a:lt1>
          <a:srgbClr val="FFE9D3"/>
        </a:lt1>
        <a:dk2>
          <a:srgbClr val="9301D5"/>
        </a:dk2>
        <a:lt2>
          <a:srgbClr val="969696"/>
        </a:lt2>
        <a:accent1>
          <a:srgbClr val="FDE8CF"/>
        </a:accent1>
        <a:accent2>
          <a:srgbClr val="CE8DFF"/>
        </a:accent2>
        <a:accent3>
          <a:srgbClr val="FFF2E6"/>
        </a:accent3>
        <a:accent4>
          <a:srgbClr val="DA7194"/>
        </a:accent4>
        <a:accent5>
          <a:srgbClr val="FEF2E4"/>
        </a:accent5>
        <a:accent6>
          <a:srgbClr val="BA7FE7"/>
        </a:accent6>
        <a:hlink>
          <a:srgbClr val="993366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5">
        <a:dk1>
          <a:srgbClr val="9933FF"/>
        </a:dk1>
        <a:lt1>
          <a:srgbClr val="FFFFFF"/>
        </a:lt1>
        <a:dk2>
          <a:srgbClr val="9900CC"/>
        </a:dk2>
        <a:lt2>
          <a:srgbClr val="808080"/>
        </a:lt2>
        <a:accent1>
          <a:srgbClr val="DACEEE"/>
        </a:accent1>
        <a:accent2>
          <a:srgbClr val="800080"/>
        </a:accent2>
        <a:accent3>
          <a:srgbClr val="FFFFFF"/>
        </a:accent3>
        <a:accent4>
          <a:srgbClr val="822ADA"/>
        </a:accent4>
        <a:accent5>
          <a:srgbClr val="EAE3F5"/>
        </a:accent5>
        <a:accent6>
          <a:srgbClr val="730073"/>
        </a:accent6>
        <a:hlink>
          <a:srgbClr val="FF99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6">
        <a:dk1>
          <a:srgbClr val="996633"/>
        </a:dk1>
        <a:lt1>
          <a:srgbClr val="FFFFFF"/>
        </a:lt1>
        <a:dk2>
          <a:srgbClr val="CC33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82562A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ompass">
  <a:themeElements>
    <a:clrScheme name="Compass 2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Compas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Rainbow collage design template</Template>
  <TotalTime>323</TotalTime>
  <Words>514</Words>
  <Application>Microsoft Office PowerPoint</Application>
  <PresentationFormat>On-screen Show (4:3)</PresentationFormat>
  <Paragraphs>95</Paragraphs>
  <Slides>15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Rainbow collage design template</vt:lpstr>
      <vt:lpstr>1_Custom Design</vt:lpstr>
      <vt:lpstr>Compass</vt:lpstr>
      <vt:lpstr>Chapter 10</vt:lpstr>
      <vt:lpstr>God’s loving care</vt:lpstr>
      <vt:lpstr>Comparing Manna and the Eucharist</vt:lpstr>
      <vt:lpstr>The Ten Commandments</vt:lpstr>
      <vt:lpstr>Covenant with Moses</vt:lpstr>
      <vt:lpstr>Worship</vt:lpstr>
      <vt:lpstr>PowerPoint Presentation</vt:lpstr>
      <vt:lpstr>PowerPoint Presentation</vt:lpstr>
      <vt:lpstr>PowerPoint Presentation</vt:lpstr>
      <vt:lpstr>Jewish worship</vt:lpstr>
      <vt:lpstr>Forty Years</vt:lpstr>
      <vt:lpstr>PowerPoint Presentation</vt:lpstr>
      <vt:lpstr>PowerPoint Presentation</vt:lpstr>
      <vt:lpstr>Tour the Sacristy with Father</vt:lpstr>
      <vt:lpstr>In front of the tabernacle, pray!</vt:lpstr>
    </vt:vector>
  </TitlesOfParts>
  <Company>Diocese of Lincoln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ESCAPE</dc:title>
  <dc:creator>sr.mary-catherine</dc:creator>
  <cp:lastModifiedBy>sr.guadalupe, vdes</cp:lastModifiedBy>
  <cp:revision>22</cp:revision>
  <dcterms:created xsi:type="dcterms:W3CDTF">2005-01-06T19:33:26Z</dcterms:created>
  <dcterms:modified xsi:type="dcterms:W3CDTF">2015-05-26T19:58:43Z</dcterms:modified>
</cp:coreProperties>
</file>