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4" r:id="rId4"/>
    <p:sldId id="262" r:id="rId5"/>
    <p:sldId id="263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9ABD7-7252-4415-BE3E-958522360017}" type="datetimeFigureOut">
              <a:rPr lang="en-US"/>
              <a:t>5/26/2015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2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61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8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17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61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39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31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36FD-D831-4A88-9BA7-C82ED5DCF58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9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282DB02-9544-4B02-B2C1-C109A31804CB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D252C3C-16E4-4DD7-AF93-1BCCEE0FDE6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130425"/>
            <a:ext cx="4648200" cy="160032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Life in the Promised Land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97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457200"/>
            <a:ext cx="9753600" cy="77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1828800"/>
            <a:ext cx="144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route the Israelites took through the desert.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700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After Moses died, Joshua was the leader.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Joshua trusted God to take care of the Israelites.</a:t>
            </a:r>
          </a:p>
          <a:p>
            <a:r>
              <a:rPr lang="en-US" dirty="0" smtClean="0"/>
              <a:t>He led the people across the Jordan River to take the Promised Land.</a:t>
            </a:r>
          </a:p>
          <a:p>
            <a:r>
              <a:rPr lang="en-US" dirty="0" smtClean="0"/>
              <a:t>The first city they had to conquer was Jericho.</a:t>
            </a:r>
          </a:p>
          <a:p>
            <a:r>
              <a:rPr lang="en-US" dirty="0" smtClean="0"/>
              <a:t>Act out the fall of Jericho!</a:t>
            </a:r>
          </a:p>
          <a:p>
            <a:r>
              <a:rPr lang="en-US" dirty="0" smtClean="0"/>
              <a:t>After they conquered Jericho, the Israelites divided the Promised Land into sections for each of the 12 tribes. Look at the next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68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36" y="-228600"/>
            <a:ext cx="9649838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4114800" cy="1858962"/>
          </a:xfrm>
        </p:spPr>
        <p:txBody>
          <a:bodyPr/>
          <a:lstStyle/>
          <a:p>
            <a:r>
              <a:rPr lang="en-US" dirty="0" smtClean="0"/>
              <a:t>12 Tribes of Israel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0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Begin acting </a:t>
            </a:r>
            <a:r>
              <a:rPr lang="en-US" dirty="0"/>
              <a:t>out the story of Samson. After each paragraph in “God Sends Samson” (p 53) is read, act out what just happened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How did God use Samson to protect his people?</a:t>
            </a:r>
          </a:p>
          <a:p>
            <a:pPr lvl="0"/>
            <a:r>
              <a:rPr lang="en-US" dirty="0" smtClean="0"/>
              <a:t>What gifts do you have for God and</a:t>
            </a:r>
          </a:p>
          <a:p>
            <a:pPr marL="0" lvl="0" indent="0">
              <a:buNone/>
            </a:pPr>
            <a:r>
              <a:rPr lang="en-US" dirty="0"/>
              <a:t>f</a:t>
            </a:r>
            <a:r>
              <a:rPr lang="en-US" dirty="0" smtClean="0"/>
              <a:t>or others?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352800"/>
            <a:ext cx="332422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585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Ruth and Boaz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 smtClean="0"/>
          </a:p>
          <a:p>
            <a:r>
              <a:rPr lang="en-US" dirty="0"/>
              <a:t>Why might Naomi have told Ruth she could leave? </a:t>
            </a:r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/>
              <a:t>did Ruth stay? Did she believe in God or want to believe in God? 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did Ruth meet Boaz? Why is it important that Ruth and Boaz were married?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very important people were their children and grandchildren? </a:t>
            </a:r>
            <a:endParaRPr lang="en-US" dirty="0" smtClean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54235"/>
            <a:ext cx="1828800" cy="2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601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map to fill out: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93" y="1600200"/>
            <a:ext cx="3200013" cy="4525963"/>
          </a:xfrm>
        </p:spPr>
      </p:pic>
    </p:spTree>
    <p:extLst>
      <p:ext uri="{BB962C8B-B14F-4D97-AF65-F5344CB8AC3E}">
        <p14:creationId xmlns:p14="http://schemas.microsoft.com/office/powerpoint/2010/main" val="393293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581548"/>
            <a:ext cx="5715000" cy="7439548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09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-20782"/>
            <a:ext cx="5029200" cy="7106479"/>
          </a:xfrm>
        </p:spPr>
      </p:pic>
    </p:spTree>
    <p:extLst>
      <p:ext uri="{BB962C8B-B14F-4D97-AF65-F5344CB8AC3E}">
        <p14:creationId xmlns:p14="http://schemas.microsoft.com/office/powerpoint/2010/main" val="4258760065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71</TotalTime>
  <Words>233</Words>
  <Application>Microsoft Office PowerPoint</Application>
  <PresentationFormat>On-screen Show (4:3)</PresentationFormat>
  <Paragraphs>22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Thatch</vt:lpstr>
      <vt:lpstr>Life in the Promised Land</vt:lpstr>
      <vt:lpstr>PowerPoint Presentation</vt:lpstr>
      <vt:lpstr>After Moses died, Joshua was the leader.</vt:lpstr>
      <vt:lpstr>12 Tribes of Israel</vt:lpstr>
      <vt:lpstr>Samson</vt:lpstr>
      <vt:lpstr>Ruth and Boaz</vt:lpstr>
      <vt:lpstr>Your map to fill out:</vt:lpstr>
      <vt:lpstr>PowerPoint Presentation</vt:lpstr>
      <vt:lpstr>PowerPoint Presentation</vt:lpstr>
    </vt:vector>
  </TitlesOfParts>
  <Company>CDOL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sr.guadalupe, vdes</dc:creator>
  <cp:lastModifiedBy>sr.guadalupe, vdes</cp:lastModifiedBy>
  <cp:revision>8</cp:revision>
  <dcterms:created xsi:type="dcterms:W3CDTF">2015-05-05T16:23:00Z</dcterms:created>
  <dcterms:modified xsi:type="dcterms:W3CDTF">2015-05-26T19:57:04Z</dcterms:modified>
</cp:coreProperties>
</file>