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13"/>
  </p:notesMasterIdLst>
  <p:sldIdLst>
    <p:sldId id="266" r:id="rId2"/>
    <p:sldId id="274" r:id="rId3"/>
    <p:sldId id="278" r:id="rId4"/>
    <p:sldId id="275" r:id="rId5"/>
    <p:sldId id="263" r:id="rId6"/>
    <p:sldId id="273" r:id="rId7"/>
    <p:sldId id="276" r:id="rId8"/>
    <p:sldId id="277" r:id="rId9"/>
    <p:sldId id="282" r:id="rId10"/>
    <p:sldId id="280" r:id="rId11"/>
    <p:sldId id="281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99FF"/>
    <a:srgbClr val="66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95A6F-FFA5-453E-93BA-67141C3C53FC}" type="datetimeFigureOut">
              <a:rPr lang="en-US"/>
              <a:t>5/26/2015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13D24-DBAA-45EB-8A70-2A08C745C83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97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98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36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61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92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14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0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56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67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91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32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13D24-DBAA-45EB-8A70-2A08C745C838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29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092E8-03D5-4F3C-B657-C080022BCC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52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315B2-1D02-4AD3-B197-B57D1FF9E2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4254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8F230-9682-4629-8DB0-74B17D8F47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005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81DB4-B800-4CE7-AD92-FDDC537F3D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894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4414D-E61D-4431-A6F7-A9EAA1DBF3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00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5F861-9E99-4E07-A734-F3E28E9D8B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92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EAA9E-46B7-4B56-BA27-81B971E111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5428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5FF42-D5C4-460F-AACD-1025CDF37B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56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ECCF88-39CF-46CB-ABE7-62CDBA5E38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002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E50F4-7F6D-4E6A-ABDE-27A3D54959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803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BE1C8-2564-4A09-820E-BB11B9BFD5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408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BCBCBC"/>
                </a:solidFill>
              </a:defRPr>
            </a:lvl1pPr>
          </a:lstStyle>
          <a:p>
            <a:fld id="{4A758EE0-57C5-426B-9353-FE982C82343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50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://images.google.com/imgres?imgurl=http://www.warsofisrael.com/saul.jpg&amp;imgrefurl=http://www.warsofisrael.com/saul.html&amp;usg=__-skNbvyVrmPYJ-I3RAGiceAVXXI=&amp;h=752&amp;w=628&amp;sz=96&amp;hl=en&amp;start=1&amp;tbnid=lNbGDD0o8jOcwM:&amp;tbnh=141&amp;tbnw=118&amp;prev=/images?q%3DKing%2BSaul%26hl%3Den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/>
              <a:t>King </a:t>
            </a:r>
            <a:r>
              <a:rPr lang="en-US" altLang="en-US" dirty="0"/>
              <a:t>David</a:t>
            </a:r>
          </a:p>
        </p:txBody>
      </p:sp>
      <p:sp>
        <p:nvSpPr>
          <p:cNvPr id="3075" name="Subtitle 1"/>
          <p:cNvSpPr>
            <a:spLocks noGrp="1"/>
          </p:cNvSpPr>
          <p:nvPr>
            <p:ph type="subTitle" idx="1"/>
          </p:nvPr>
        </p:nvSpPr>
        <p:spPr>
          <a:xfrm>
            <a:off x="1371600" y="3332163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smtClean="0"/>
              <a:t>Chapter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David and Goliath</a:t>
            </a: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/>
          <a:lstStyle/>
          <a:p>
            <a:pPr eaLnBrk="1" hangingPunct="1"/>
            <a:r>
              <a:rPr lang="en-US" altLang="en-US" smtClean="0"/>
              <a:t>1 Sam 17</a:t>
            </a:r>
          </a:p>
          <a:p>
            <a:pPr lvl="1" eaLnBrk="1" hangingPunct="1"/>
            <a:r>
              <a:rPr lang="en-US" altLang="en-US" smtClean="0"/>
              <a:t>Goliath challenged the Israelites to send one man against to fight against him.</a:t>
            </a:r>
          </a:p>
          <a:p>
            <a:pPr lvl="1" eaLnBrk="1" hangingPunct="1"/>
            <a:r>
              <a:rPr lang="en-US" altLang="en-US" smtClean="0"/>
              <a:t>The Israelites, including Saul, were frightened.</a:t>
            </a:r>
          </a:p>
          <a:p>
            <a:pPr lvl="1" eaLnBrk="1" hangingPunct="1"/>
            <a:r>
              <a:rPr lang="en-US" altLang="en-US" smtClean="0"/>
              <a:t>David brought supplies to his brothers at the camp.</a:t>
            </a:r>
          </a:p>
          <a:p>
            <a:pPr lvl="1" eaLnBrk="1" hangingPunct="1"/>
            <a:r>
              <a:rPr lang="en-US" altLang="en-US" smtClean="0"/>
              <a:t>David volunteered to fight Goliath</a:t>
            </a:r>
          </a:p>
          <a:p>
            <a:pPr lvl="2" eaLnBrk="1" hangingPunct="1"/>
            <a:r>
              <a:rPr lang="en-US" altLang="en-US" smtClean="0"/>
              <a:t>“The Lord, who delivered me from the claws of the lion and the bear, will also keep me safe from the clutches of the Philistine.” 1 Sam 17:37</a:t>
            </a:r>
          </a:p>
          <a:p>
            <a:pPr lvl="1" eaLnBrk="1" hangingPunct="1"/>
            <a:r>
              <a:rPr lang="en-US" altLang="en-US" smtClean="0"/>
              <a:t>David slung a stone at Goliath hitting him in the head.</a:t>
            </a:r>
          </a:p>
          <a:p>
            <a:pPr lvl="1" eaLnBrk="1" hangingPunct="1"/>
            <a:r>
              <a:rPr lang="en-US" altLang="en-US" smtClean="0"/>
              <a:t>David ran to Goliath, who was unconscious, took his sword and cut off his head.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6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609600"/>
            <a:ext cx="4033838" cy="5727700"/>
          </a:xfrm>
          <a:noFill/>
        </p:spPr>
      </p:pic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4267200" y="1628775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66FF99"/>
                </a:solidFill>
                <a:latin typeface="Comic Sans MS" panose="030F0702030302020204" pitchFamily="66" charset="0"/>
              </a:rPr>
              <a:t>David and Goliath</a:t>
            </a:r>
            <a:r>
              <a:rPr lang="en-US" altLang="en-US">
                <a:solidFill>
                  <a:srgbClr val="66FF99"/>
                </a:solidFill>
              </a:rPr>
              <a:t> </a:t>
            </a:r>
          </a:p>
          <a:p>
            <a:r>
              <a:rPr lang="en-US" altLang="en-US" i="1">
                <a:latin typeface="Comic Sans MS" panose="030F0702030302020204" pitchFamily="66" charset="0"/>
              </a:rPr>
              <a:t>The stone from David's sling strikes the giant Goliath on the forehead and knocks him down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David’s virtues</a:t>
            </a:r>
            <a:endParaRPr lang="en-US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708525"/>
          </a:xfrm>
        </p:spPr>
        <p:txBody>
          <a:bodyPr/>
          <a:lstStyle/>
          <a:p>
            <a:pPr eaLnBrk="1" hangingPunct="1"/>
            <a:r>
              <a:rPr lang="en-US" altLang="en-US" smtClean="0"/>
              <a:t>What virtues did David show in volunteering to fight Goliath and defeating him?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How can you live those virtues in your own life?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saul-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957513"/>
            <a:ext cx="2836863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7" descr="saul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152400"/>
            <a:ext cx="2347913" cy="28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773" name="Group 29"/>
          <p:cNvGraphicFramePr>
            <a:graphicFrameLocks noGrp="1"/>
          </p:cNvGraphicFramePr>
          <p:nvPr/>
        </p:nvGraphicFramePr>
        <p:xfrm>
          <a:off x="5181600" y="304800"/>
          <a:ext cx="3962400" cy="6019800"/>
        </p:xfrm>
        <a:graphic>
          <a:graphicData uri="http://schemas.openxmlformats.org/drawingml/2006/table">
            <a:tbl>
              <a:tblPr/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3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Saul Disobeys God</a:t>
                      </a: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62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Samuel tells Saul that God will take away his kingdom because of his disobedience</a:t>
                      </a: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1753" name="Picture 9" descr="5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38200"/>
            <a:ext cx="2884488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17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	Discussion Questions	</a:t>
            </a:r>
            <a:endParaRPr lang="en-US" altLang="en-US" sz="2800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smtClean="0"/>
              <a:t>Why was Saul jealous?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smtClean="0"/>
              <a:t>Why did David leave? Where did he go?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smtClean="0"/>
              <a:t>How did David know that Saul wanted to kill him?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smtClean="0"/>
              <a:t>Why did David not kill Saul when he had the chance?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smtClean="0"/>
              <a:t>How did David show Saul that he did not want to harm him?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smtClean="0"/>
              <a:t>How did David show his love and forgiveness toward Saul?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smtClean="0"/>
              <a:t>What  Commandments did Saul break?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smtClean="0"/>
              <a:t>Why is it wrong to consult a sorceress?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smtClean="0"/>
              <a:t>What did Samuel foretell Saul? Was he right?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smtClean="0"/>
              <a:t>Now that Saul and his sons were dead, who would take the throne?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Events leading to David becoming 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8964613" cy="4708525"/>
          </a:xfrm>
        </p:spPr>
        <p:txBody>
          <a:bodyPr>
            <a:normAutofit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_____</a:t>
            </a:r>
            <a:r>
              <a:rPr lang="en-US" sz="2750" dirty="0" smtClean="0"/>
              <a:t>David had the opportunity to kill Saul but didn’t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_____Saul and his sons die in battle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_____David killed Goliath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_____Saul wanted to kill David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_____David became king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_____Saul no longer wanted to kill David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_____David became commander of Saul’s army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8525"/>
          </a:xfrm>
        </p:spPr>
        <p:txBody>
          <a:bodyPr>
            <a:normAutofit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__4___</a:t>
            </a:r>
            <a:r>
              <a:rPr lang="en-US" sz="2750" dirty="0"/>
              <a:t>David had the opportunity to kill Saul. but didn’t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__6___</a:t>
            </a:r>
            <a:r>
              <a:rPr lang="en-US" dirty="0"/>
              <a:t>Saul and his sons die in battle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__1___</a:t>
            </a:r>
            <a:r>
              <a:rPr lang="en-US" dirty="0"/>
              <a:t>David killed Goliath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__3___</a:t>
            </a:r>
            <a:r>
              <a:rPr lang="en-US" dirty="0"/>
              <a:t>Saul wanted to kill David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__7___</a:t>
            </a:r>
            <a:r>
              <a:rPr lang="en-US" dirty="0"/>
              <a:t>David became king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__5___</a:t>
            </a:r>
            <a:r>
              <a:rPr lang="en-US" dirty="0"/>
              <a:t>Saul no longer wanted to kill David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/>
              <a:t>__2___</a:t>
            </a:r>
            <a:r>
              <a:rPr lang="en-US" dirty="0"/>
              <a:t>David became commander of Saul’s army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3762" cy="905425"/>
          </a:xfrm>
        </p:spPr>
        <p:txBody>
          <a:bodyPr/>
          <a:lstStyle/>
          <a:p>
            <a:r>
              <a:rPr lang="en-US"/>
              <a:t>David as 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David became the king of Jerusalem. He made it his capital city. </a:t>
            </a:r>
          </a:p>
          <a:p>
            <a:r>
              <a:rPr lang="en-US" dirty="0"/>
              <a:t>David brought the Ark of the Covenant into Jerusalem after he offered sacrifices to God. </a:t>
            </a:r>
          </a:p>
          <a:p>
            <a:r>
              <a:rPr lang="en-US" dirty="0"/>
              <a:t>David fell in love with Bathsheba. David arranged to have Bathsheba's husband killed in battle.</a:t>
            </a:r>
          </a:p>
          <a:p>
            <a:r>
              <a:rPr lang="en-US" dirty="0"/>
              <a:t>God was displeased with David's sin.</a:t>
            </a:r>
          </a:p>
          <a:p>
            <a:r>
              <a:rPr lang="en-US" dirty="0"/>
              <a:t>David repented and he suffered the punishment of ongoing war.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41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Act it out!</a:t>
            </a: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Act out the battle between the Philistines and the Israelites as written on page 61 of the text. </a:t>
            </a:r>
          </a:p>
          <a:p>
            <a:r>
              <a:rPr lang="en-US" altLang="en-US" smtClean="0"/>
              <a:t>Cut a piece of butcher paper between 9 and 10 feet tall. This is how tall (6.5 cubits) Goliath was. Trace a fourth-grade student on the paper with feet at the bottom. This is how tall David probably was. See how much taller was Goliath!</a:t>
            </a:r>
          </a:p>
          <a:p>
            <a:r>
              <a:rPr lang="en-US" altLang="en-US" smtClean="0"/>
              <a:t>Trace the family tree from David to Jesus.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From David to Jesus</a:t>
            </a:r>
            <a:endParaRPr lang="en-US" dirty="0"/>
          </a:p>
        </p:txBody>
      </p:sp>
      <p:pic>
        <p:nvPicPr>
          <p:cNvPr id="14339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524000"/>
            <a:ext cx="8710613" cy="38100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1768</TotalTime>
  <Words>555</Words>
  <Application>Microsoft Office PowerPoint</Application>
  <PresentationFormat>On-screen Show (4:3)</PresentationFormat>
  <Paragraphs>95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King David</vt:lpstr>
      <vt:lpstr>David and Goliath</vt:lpstr>
      <vt:lpstr>PowerPoint Presentation</vt:lpstr>
      <vt:lpstr>David’s virtues</vt:lpstr>
      <vt:lpstr>PowerPoint Presentation</vt:lpstr>
      <vt:lpstr> Discussion Questions </vt:lpstr>
      <vt:lpstr>Events leading to David becoming king</vt:lpstr>
      <vt:lpstr>Answers</vt:lpstr>
      <vt:lpstr>David as King</vt:lpstr>
      <vt:lpstr>Act it out!</vt:lpstr>
      <vt:lpstr>From David to Jesus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 ~   A King for God’s People</dc:title>
  <dc:creator>Sr.Mary-Faustina</dc:creator>
  <cp:lastModifiedBy>sr.guadalupe, vdes</cp:lastModifiedBy>
  <cp:revision>26</cp:revision>
  <dcterms:created xsi:type="dcterms:W3CDTF">2008-12-06T19:55:46Z</dcterms:created>
  <dcterms:modified xsi:type="dcterms:W3CDTF">2015-05-26T19:55:38Z</dcterms:modified>
</cp:coreProperties>
</file>