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08" r:id="rId3"/>
    <p:sldMasterId id="2147483720" r:id="rId4"/>
  </p:sldMasterIdLst>
  <p:notesMasterIdLst>
    <p:notesMasterId r:id="rId15"/>
  </p:notesMasterIdLst>
  <p:sldIdLst>
    <p:sldId id="259" r:id="rId5"/>
    <p:sldId id="258" r:id="rId6"/>
    <p:sldId id="260" r:id="rId7"/>
    <p:sldId id="261" r:id="rId8"/>
    <p:sldId id="262" r:id="rId9"/>
    <p:sldId id="267" r:id="rId10"/>
    <p:sldId id="264" r:id="rId11"/>
    <p:sldId id="265" r:id="rId12"/>
    <p:sldId id="266" r:id="rId13"/>
    <p:sldId id="26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3850B2-4BCA-4E7A-9C14-49C11372C440}" type="datetimeFigureOut">
              <a:rPr lang="en-US"/>
              <a:t>9/4/2015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6C1372-7A3F-46B1-8603-9A30BB838C3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898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C1372-7A3F-46B1-8603-9A30BB838C3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114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C1372-7A3F-46B1-8603-9A30BB838C3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715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C1372-7A3F-46B1-8603-9A30BB838C3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327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C1372-7A3F-46B1-8603-9A30BB838C3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324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C1372-7A3F-46B1-8603-9A30BB838C3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8344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C1372-7A3F-46B1-8603-9A30BB838C3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537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>
                <a:gd name="T0" fmla="*/ 744 w 2515"/>
                <a:gd name="T1" fmla="*/ 1669 h 1970"/>
                <a:gd name="T2" fmla="*/ 852 w 2515"/>
                <a:gd name="T3" fmla="*/ 1400 h 1970"/>
                <a:gd name="T4" fmla="*/ 876 w 2515"/>
                <a:gd name="T5" fmla="*/ 1171 h 1970"/>
                <a:gd name="T6" fmla="*/ 979 w 2515"/>
                <a:gd name="T7" fmla="*/ 1370 h 1970"/>
                <a:gd name="T8" fmla="*/ 1231 w 2515"/>
                <a:gd name="T9" fmla="*/ 1621 h 1970"/>
                <a:gd name="T10" fmla="*/ 1471 w 2515"/>
                <a:gd name="T11" fmla="*/ 1693 h 1970"/>
                <a:gd name="T12" fmla="*/ 1819 w 2515"/>
                <a:gd name="T13" fmla="*/ 1678 h 1970"/>
                <a:gd name="T14" fmla="*/ 1893 w 2515"/>
                <a:gd name="T15" fmla="*/ 1513 h 1970"/>
                <a:gd name="T16" fmla="*/ 1874 w 2515"/>
                <a:gd name="T17" fmla="*/ 1285 h 1970"/>
                <a:gd name="T18" fmla="*/ 1783 w 2515"/>
                <a:gd name="T19" fmla="*/ 967 h 1970"/>
                <a:gd name="T20" fmla="*/ 1289 w 2515"/>
                <a:gd name="T21" fmla="*/ 873 h 1970"/>
                <a:gd name="T22" fmla="*/ 1549 w 2515"/>
                <a:gd name="T23" fmla="*/ 745 h 1970"/>
                <a:gd name="T24" fmla="*/ 1753 w 2515"/>
                <a:gd name="T25" fmla="*/ 732 h 1970"/>
                <a:gd name="T26" fmla="*/ 2107 w 2515"/>
                <a:gd name="T27" fmla="*/ 618 h 1970"/>
                <a:gd name="T28" fmla="*/ 2377 w 2515"/>
                <a:gd name="T29" fmla="*/ 438 h 1970"/>
                <a:gd name="T30" fmla="*/ 2420 w 2515"/>
                <a:gd name="T31" fmla="*/ 343 h 1970"/>
                <a:gd name="T32" fmla="*/ 2077 w 2515"/>
                <a:gd name="T33" fmla="*/ 331 h 1970"/>
                <a:gd name="T34" fmla="*/ 1951 w 2515"/>
                <a:gd name="T35" fmla="*/ 301 h 1970"/>
                <a:gd name="T36" fmla="*/ 1645 w 2515"/>
                <a:gd name="T37" fmla="*/ 289 h 1970"/>
                <a:gd name="T38" fmla="*/ 1297 w 2515"/>
                <a:gd name="T39" fmla="*/ 408 h 1970"/>
                <a:gd name="T40" fmla="*/ 1308 w 2515"/>
                <a:gd name="T41" fmla="*/ 337 h 1970"/>
                <a:gd name="T42" fmla="*/ 1453 w 2515"/>
                <a:gd name="T43" fmla="*/ 168 h 1970"/>
                <a:gd name="T44" fmla="*/ 1477 w 2515"/>
                <a:gd name="T45" fmla="*/ 36 h 1970"/>
                <a:gd name="T46" fmla="*/ 1417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5 h 1970"/>
                <a:gd name="T82" fmla="*/ 372 w 2515"/>
                <a:gd name="T83" fmla="*/ 1015 h 1970"/>
                <a:gd name="T84" fmla="*/ 222 w 2515"/>
                <a:gd name="T85" fmla="*/ 1262 h 1970"/>
                <a:gd name="T86" fmla="*/ 139 w 2515"/>
                <a:gd name="T87" fmla="*/ 1459 h 1970"/>
                <a:gd name="T88" fmla="*/ 102 w 2515"/>
                <a:gd name="T89" fmla="*/ 1495 h 1970"/>
                <a:gd name="T90" fmla="*/ 84 w 2515"/>
                <a:gd name="T91" fmla="*/ 1519 h 1970"/>
                <a:gd name="T92" fmla="*/ 96 w 2515"/>
                <a:gd name="T93" fmla="*/ 1537 h 1970"/>
                <a:gd name="T94" fmla="*/ 127 w 2515"/>
                <a:gd name="T95" fmla="*/ 1567 h 1970"/>
                <a:gd name="T96" fmla="*/ 145 w 2515"/>
                <a:gd name="T97" fmla="*/ 1633 h 1970"/>
                <a:gd name="T98" fmla="*/ 156 w 2515"/>
                <a:gd name="T99" fmla="*/ 1693 h 1970"/>
                <a:gd name="T100" fmla="*/ 162 w 2515"/>
                <a:gd name="T101" fmla="*/ 1723 h 1970"/>
                <a:gd name="T102" fmla="*/ 216 w 2515"/>
                <a:gd name="T103" fmla="*/ 1802 h 1970"/>
                <a:gd name="T104" fmla="*/ 228 w 2515"/>
                <a:gd name="T105" fmla="*/ 1850 h 1970"/>
                <a:gd name="T106" fmla="*/ 240 w 2515"/>
                <a:gd name="T107" fmla="*/ 1904 h 1970"/>
                <a:gd name="T108" fmla="*/ 246 w 2515"/>
                <a:gd name="T109" fmla="*/ 1922 h 1970"/>
                <a:gd name="T110" fmla="*/ 258 w 2515"/>
                <a:gd name="T111" fmla="*/ 1970 h 1970"/>
                <a:gd name="T112" fmla="*/ 462 w 2515"/>
                <a:gd name="T113" fmla="*/ 1922 h 1970"/>
                <a:gd name="T114" fmla="*/ 624 w 2515"/>
                <a:gd name="T115" fmla="*/ 1778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71 w 2123"/>
                <a:gd name="T1" fmla="*/ 882 h 1696"/>
                <a:gd name="T2" fmla="*/ 535 w 2123"/>
                <a:gd name="T3" fmla="*/ 578 h 1696"/>
                <a:gd name="T4" fmla="*/ 661 w 2123"/>
                <a:gd name="T5" fmla="*/ 335 h 1696"/>
                <a:gd name="T6" fmla="*/ 912 w 2123"/>
                <a:gd name="T7" fmla="*/ 497 h 1696"/>
                <a:gd name="T8" fmla="*/ 1196 w 2123"/>
                <a:gd name="T9" fmla="*/ 735 h 1696"/>
                <a:gd name="T10" fmla="*/ 1459 w 2123"/>
                <a:gd name="T11" fmla="*/ 938 h 1696"/>
                <a:gd name="T12" fmla="*/ 1773 w 2123"/>
                <a:gd name="T13" fmla="*/ 1150 h 1696"/>
                <a:gd name="T14" fmla="*/ 1853 w 2123"/>
                <a:gd name="T15" fmla="*/ 1195 h 1696"/>
                <a:gd name="T16" fmla="*/ 1808 w 2123"/>
                <a:gd name="T17" fmla="*/ 1146 h 1696"/>
                <a:gd name="T18" fmla="*/ 1390 w 2123"/>
                <a:gd name="T19" fmla="*/ 847 h 1696"/>
                <a:gd name="T20" fmla="*/ 1070 w 2123"/>
                <a:gd name="T21" fmla="*/ 578 h 1696"/>
                <a:gd name="T22" fmla="*/ 711 w 2123"/>
                <a:gd name="T23" fmla="*/ 278 h 1696"/>
                <a:gd name="T24" fmla="*/ 984 w 2123"/>
                <a:gd name="T25" fmla="*/ 263 h 1696"/>
                <a:gd name="T26" fmla="*/ 1265 w 2123"/>
                <a:gd name="T27" fmla="*/ 269 h 1696"/>
                <a:gd name="T28" fmla="*/ 1590 w 2123"/>
                <a:gd name="T29" fmla="*/ 227 h 1696"/>
                <a:gd name="T30" fmla="*/ 2090 w 2123"/>
                <a:gd name="T31" fmla="*/ 166 h 1696"/>
                <a:gd name="T32" fmla="*/ 2042 w 2123"/>
                <a:gd name="T33" fmla="*/ 147 h 1696"/>
                <a:gd name="T34" fmla="*/ 1519 w 2123"/>
                <a:gd name="T35" fmla="*/ 218 h 1696"/>
                <a:gd name="T36" fmla="*/ 1190 w 2123"/>
                <a:gd name="T37" fmla="*/ 233 h 1696"/>
                <a:gd name="T38" fmla="*/ 747 w 2123"/>
                <a:gd name="T39" fmla="*/ 218 h 1696"/>
                <a:gd name="T40" fmla="*/ 807 w 2123"/>
                <a:gd name="T41" fmla="*/ 192 h 1696"/>
                <a:gd name="T42" fmla="*/ 1124 w 2123"/>
                <a:gd name="T43" fmla="*/ 0 h 1696"/>
                <a:gd name="T44" fmla="*/ 1070 w 2123"/>
                <a:gd name="T45" fmla="*/ 25 h 1696"/>
                <a:gd name="T46" fmla="*/ 995 w 2123"/>
                <a:gd name="T47" fmla="*/ 71 h 1696"/>
                <a:gd name="T48" fmla="*/ 843 w 2123"/>
                <a:gd name="T49" fmla="*/ 162 h 1696"/>
                <a:gd name="T50" fmla="*/ 661 w 2123"/>
                <a:gd name="T51" fmla="*/ 238 h 1696"/>
                <a:gd name="T52" fmla="*/ 625 w 2123"/>
                <a:gd name="T53" fmla="*/ 305 h 1696"/>
                <a:gd name="T54" fmla="*/ 299 w 2123"/>
                <a:gd name="T55" fmla="*/ 497 h 1696"/>
                <a:gd name="T56" fmla="*/ 0 w 2123"/>
                <a:gd name="T57" fmla="*/ 614 h 1696"/>
                <a:gd name="T58" fmla="*/ 0 w 2123"/>
                <a:gd name="T59" fmla="*/ 619 h 1696"/>
                <a:gd name="T60" fmla="*/ 0 w 2123"/>
                <a:gd name="T61" fmla="*/ 649 h 1696"/>
                <a:gd name="T62" fmla="*/ 293 w 2123"/>
                <a:gd name="T63" fmla="*/ 537 h 1696"/>
                <a:gd name="T64" fmla="*/ 583 w 2123"/>
                <a:gd name="T65" fmla="*/ 365 h 1696"/>
                <a:gd name="T66" fmla="*/ 499 w 2123"/>
                <a:gd name="T67" fmla="*/ 568 h 1696"/>
                <a:gd name="T68" fmla="*/ 517 w 2123"/>
                <a:gd name="T69" fmla="*/ 842 h 1696"/>
                <a:gd name="T70" fmla="*/ 454 w 2123"/>
                <a:gd name="T71" fmla="*/ 988 h 1696"/>
                <a:gd name="T72" fmla="*/ 323 w 2123"/>
                <a:gd name="T73" fmla="*/ 1252 h 1696"/>
                <a:gd name="T74" fmla="*/ 317 w 2123"/>
                <a:gd name="T75" fmla="*/ 1435 h 1696"/>
                <a:gd name="T76" fmla="*/ 323 w 2123"/>
                <a:gd name="T77" fmla="*/ 1435 h 1696"/>
                <a:gd name="T78" fmla="*/ 341 w 2123"/>
                <a:gd name="T79" fmla="*/ 1313 h 1696"/>
                <a:gd name="T80" fmla="*/ 571 w 2123"/>
                <a:gd name="T81" fmla="*/ 882 h 1696"/>
                <a:gd name="T82" fmla="*/ 571 w 2123"/>
                <a:gd name="T83" fmla="*/ 882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6 w 969"/>
                <a:gd name="T1" fmla="*/ 1195 h 1192"/>
                <a:gd name="T2" fmla="*/ 496 w 969"/>
                <a:gd name="T3" fmla="*/ 1201 h 1192"/>
                <a:gd name="T4" fmla="*/ 586 w 969"/>
                <a:gd name="T5" fmla="*/ 1159 h 1192"/>
                <a:gd name="T6" fmla="*/ 822 w 969"/>
                <a:gd name="T7" fmla="*/ 1094 h 1192"/>
                <a:gd name="T8" fmla="*/ 945 w 969"/>
                <a:gd name="T9" fmla="*/ 1064 h 1192"/>
                <a:gd name="T10" fmla="*/ 768 w 969"/>
                <a:gd name="T11" fmla="*/ 995 h 1192"/>
                <a:gd name="T12" fmla="*/ 562 w 969"/>
                <a:gd name="T13" fmla="*/ 959 h 1192"/>
                <a:gd name="T14" fmla="*/ 200 w 969"/>
                <a:gd name="T15" fmla="*/ 977 h 1192"/>
                <a:gd name="T16" fmla="*/ 302 w 969"/>
                <a:gd name="T17" fmla="*/ 899 h 1192"/>
                <a:gd name="T18" fmla="*/ 502 w 969"/>
                <a:gd name="T19" fmla="*/ 809 h 1192"/>
                <a:gd name="T20" fmla="*/ 703 w 969"/>
                <a:gd name="T21" fmla="*/ 677 h 1192"/>
                <a:gd name="T22" fmla="*/ 709 w 969"/>
                <a:gd name="T23" fmla="*/ 677 h 1192"/>
                <a:gd name="T24" fmla="*/ 721 w 969"/>
                <a:gd name="T25" fmla="*/ 671 h 1192"/>
                <a:gd name="T26" fmla="*/ 762 w 969"/>
                <a:gd name="T27" fmla="*/ 653 h 1192"/>
                <a:gd name="T28" fmla="*/ 786 w 969"/>
                <a:gd name="T29" fmla="*/ 647 h 1192"/>
                <a:gd name="T30" fmla="*/ 798 w 969"/>
                <a:gd name="T31" fmla="*/ 635 h 1192"/>
                <a:gd name="T32" fmla="*/ 804 w 969"/>
                <a:gd name="T33" fmla="*/ 623 h 1192"/>
                <a:gd name="T34" fmla="*/ 798 w 969"/>
                <a:gd name="T35" fmla="*/ 617 h 1192"/>
                <a:gd name="T36" fmla="*/ 792 w 969"/>
                <a:gd name="T37" fmla="*/ 605 h 1192"/>
                <a:gd name="T38" fmla="*/ 792 w 969"/>
                <a:gd name="T39" fmla="*/ 578 h 1192"/>
                <a:gd name="T40" fmla="*/ 804 w 969"/>
                <a:gd name="T41" fmla="*/ 548 h 1192"/>
                <a:gd name="T42" fmla="*/ 816 w 969"/>
                <a:gd name="T43" fmla="*/ 518 h 1192"/>
                <a:gd name="T44" fmla="*/ 834 w 969"/>
                <a:gd name="T45" fmla="*/ 488 h 1192"/>
                <a:gd name="T46" fmla="*/ 846 w 969"/>
                <a:gd name="T47" fmla="*/ 458 h 1192"/>
                <a:gd name="T48" fmla="*/ 853 w 969"/>
                <a:gd name="T49" fmla="*/ 440 h 1192"/>
                <a:gd name="T50" fmla="*/ 861 w 969"/>
                <a:gd name="T51" fmla="*/ 434 h 1192"/>
                <a:gd name="T52" fmla="*/ 861 w 969"/>
                <a:gd name="T53" fmla="*/ 350 h 1192"/>
                <a:gd name="T54" fmla="*/ 861 w 969"/>
                <a:gd name="T55" fmla="*/ 344 h 1192"/>
                <a:gd name="T56" fmla="*/ 867 w 969"/>
                <a:gd name="T57" fmla="*/ 338 h 1192"/>
                <a:gd name="T58" fmla="*/ 885 w 969"/>
                <a:gd name="T59" fmla="*/ 308 h 1192"/>
                <a:gd name="T60" fmla="*/ 897 w 969"/>
                <a:gd name="T61" fmla="*/ 272 h 1192"/>
                <a:gd name="T62" fmla="*/ 909 w 969"/>
                <a:gd name="T63" fmla="*/ 242 h 1192"/>
                <a:gd name="T64" fmla="*/ 915 w 969"/>
                <a:gd name="T65" fmla="*/ 230 h 1192"/>
                <a:gd name="T66" fmla="*/ 921 w 969"/>
                <a:gd name="T67" fmla="*/ 218 h 1192"/>
                <a:gd name="T68" fmla="*/ 939 w 969"/>
                <a:gd name="T69" fmla="*/ 173 h 1192"/>
                <a:gd name="T70" fmla="*/ 957 w 969"/>
                <a:gd name="T71" fmla="*/ 137 h 1192"/>
                <a:gd name="T72" fmla="*/ 963 w 969"/>
                <a:gd name="T73" fmla="*/ 125 h 1192"/>
                <a:gd name="T74" fmla="*/ 963 w 969"/>
                <a:gd name="T75" fmla="*/ 119 h 1192"/>
                <a:gd name="T76" fmla="*/ 981 w 969"/>
                <a:gd name="T77" fmla="*/ 0 h 1192"/>
                <a:gd name="T78" fmla="*/ 957 w 969"/>
                <a:gd name="T79" fmla="*/ 47 h 1192"/>
                <a:gd name="T80" fmla="*/ 792 w 969"/>
                <a:gd name="T81" fmla="*/ 113 h 1192"/>
                <a:gd name="T82" fmla="*/ 715 w 969"/>
                <a:gd name="T83" fmla="*/ 161 h 1192"/>
                <a:gd name="T84" fmla="*/ 466 w 969"/>
                <a:gd name="T85" fmla="*/ 236 h 1192"/>
                <a:gd name="T86" fmla="*/ 284 w 969"/>
                <a:gd name="T87" fmla="*/ 290 h 1192"/>
                <a:gd name="T88" fmla="*/ 176 w 969"/>
                <a:gd name="T89" fmla="*/ 296 h 1192"/>
                <a:gd name="T90" fmla="*/ 12 w 969"/>
                <a:gd name="T91" fmla="*/ 488 h 1192"/>
                <a:gd name="T92" fmla="*/ 0 w 969"/>
                <a:gd name="T93" fmla="*/ 512 h 1192"/>
                <a:gd name="T94" fmla="*/ 0 w 969"/>
                <a:gd name="T95" fmla="*/ 1195 h 1192"/>
                <a:gd name="T96" fmla="*/ 96 w 969"/>
                <a:gd name="T97" fmla="*/ 1189 h 1192"/>
                <a:gd name="T98" fmla="*/ 326 w 969"/>
                <a:gd name="T99" fmla="*/ 1195 h 1192"/>
                <a:gd name="T100" fmla="*/ 326 w 969"/>
                <a:gd name="T101" fmla="*/ 1195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46 w 2176"/>
                <a:gd name="T1" fmla="*/ 773 h 1505"/>
                <a:gd name="T2" fmla="*/ 1205 w 2176"/>
                <a:gd name="T3" fmla="*/ 1241 h 1505"/>
                <a:gd name="T4" fmla="*/ 968 w 2176"/>
                <a:gd name="T5" fmla="*/ 1199 h 1505"/>
                <a:gd name="T6" fmla="*/ 732 w 2176"/>
                <a:gd name="T7" fmla="*/ 1133 h 1505"/>
                <a:gd name="T8" fmla="*/ 448 w 2176"/>
                <a:gd name="T9" fmla="*/ 1115 h 1505"/>
                <a:gd name="T10" fmla="*/ 0 w 2176"/>
                <a:gd name="T11" fmla="*/ 1085 h 1505"/>
                <a:gd name="T12" fmla="*/ 30 w 2176"/>
                <a:gd name="T13" fmla="*/ 1121 h 1505"/>
                <a:gd name="T14" fmla="*/ 502 w 2176"/>
                <a:gd name="T15" fmla="*/ 1139 h 1505"/>
                <a:gd name="T16" fmla="*/ 786 w 2176"/>
                <a:gd name="T17" fmla="*/ 1193 h 1505"/>
                <a:gd name="T18" fmla="*/ 1145 w 2176"/>
                <a:gd name="T19" fmla="*/ 1310 h 1505"/>
                <a:gd name="T20" fmla="*/ 1082 w 2176"/>
                <a:gd name="T21" fmla="*/ 1328 h 1505"/>
                <a:gd name="T22" fmla="*/ 720 w 2176"/>
                <a:gd name="T23" fmla="*/ 1514 h 1505"/>
                <a:gd name="T24" fmla="*/ 774 w 2176"/>
                <a:gd name="T25" fmla="*/ 1490 h 1505"/>
                <a:gd name="T26" fmla="*/ 873 w 2176"/>
                <a:gd name="T27" fmla="*/ 1448 h 1505"/>
                <a:gd name="T28" fmla="*/ 1034 w 2176"/>
                <a:gd name="T29" fmla="*/ 1364 h 1505"/>
                <a:gd name="T30" fmla="*/ 1229 w 2176"/>
                <a:gd name="T31" fmla="*/ 1304 h 1505"/>
                <a:gd name="T32" fmla="*/ 1282 w 2176"/>
                <a:gd name="T33" fmla="*/ 1229 h 1505"/>
                <a:gd name="T34" fmla="*/ 1653 w 2176"/>
                <a:gd name="T35" fmla="*/ 1049 h 1505"/>
                <a:gd name="T36" fmla="*/ 1955 w 2176"/>
                <a:gd name="T37" fmla="*/ 959 h 1505"/>
                <a:gd name="T38" fmla="*/ 2203 w 2176"/>
                <a:gd name="T39" fmla="*/ 827 h 1505"/>
                <a:gd name="T40" fmla="*/ 1985 w 2176"/>
                <a:gd name="T41" fmla="*/ 917 h 1505"/>
                <a:gd name="T42" fmla="*/ 1677 w 2176"/>
                <a:gd name="T43" fmla="*/ 995 h 1505"/>
                <a:gd name="T44" fmla="*/ 1357 w 2176"/>
                <a:gd name="T45" fmla="*/ 1157 h 1505"/>
                <a:gd name="T46" fmla="*/ 1519 w 2176"/>
                <a:gd name="T47" fmla="*/ 911 h 1505"/>
                <a:gd name="T48" fmla="*/ 1641 w 2176"/>
                <a:gd name="T49" fmla="*/ 548 h 1505"/>
                <a:gd name="T50" fmla="*/ 1761 w 2176"/>
                <a:gd name="T51" fmla="*/ 375 h 1505"/>
                <a:gd name="T52" fmla="*/ 2003 w 2176"/>
                <a:gd name="T53" fmla="*/ 60 h 1505"/>
                <a:gd name="T54" fmla="*/ 2027 w 2176"/>
                <a:gd name="T55" fmla="*/ 0 h 1505"/>
                <a:gd name="T56" fmla="*/ 1997 w 2176"/>
                <a:gd name="T57" fmla="*/ 0 h 1505"/>
                <a:gd name="T58" fmla="*/ 1617 w 2176"/>
                <a:gd name="T59" fmla="*/ 483 h 1505"/>
                <a:gd name="T60" fmla="*/ 1495 w 2176"/>
                <a:gd name="T61" fmla="*/ 893 h 1505"/>
                <a:gd name="T62" fmla="*/ 1270 w 2176"/>
                <a:gd name="T63" fmla="*/ 1181 h 1505"/>
                <a:gd name="T64" fmla="*/ 1145 w 2176"/>
                <a:gd name="T65" fmla="*/ 911 h 1505"/>
                <a:gd name="T66" fmla="*/ 1022 w 2176"/>
                <a:gd name="T67" fmla="*/ 543 h 1505"/>
                <a:gd name="T68" fmla="*/ 897 w 2176"/>
                <a:gd name="T69" fmla="*/ 222 h 1505"/>
                <a:gd name="T70" fmla="*/ 798 w 2176"/>
                <a:gd name="T71" fmla="*/ 0 h 1505"/>
                <a:gd name="T72" fmla="*/ 762 w 2176"/>
                <a:gd name="T73" fmla="*/ 0 h 1505"/>
                <a:gd name="T74" fmla="*/ 915 w 2176"/>
                <a:gd name="T75" fmla="*/ 357 h 1505"/>
                <a:gd name="T76" fmla="*/ 1046 w 2176"/>
                <a:gd name="T77" fmla="*/ 773 h 1505"/>
                <a:gd name="T78" fmla="*/ 1046 w 2176"/>
                <a:gd name="T79" fmla="*/ 773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4 w 813"/>
                <a:gd name="T1" fmla="*/ 567 h 804"/>
                <a:gd name="T2" fmla="*/ 332 w 813"/>
                <a:gd name="T3" fmla="*/ 441 h 804"/>
                <a:gd name="T4" fmla="*/ 652 w 813"/>
                <a:gd name="T5" fmla="*/ 219 h 804"/>
                <a:gd name="T6" fmla="*/ 822 w 813"/>
                <a:gd name="T7" fmla="*/ 0 h 804"/>
                <a:gd name="T8" fmla="*/ 684 w 813"/>
                <a:gd name="T9" fmla="*/ 150 h 804"/>
                <a:gd name="T10" fmla="*/ 147 w 813"/>
                <a:gd name="T11" fmla="*/ 507 h 804"/>
                <a:gd name="T12" fmla="*/ 0 w 813"/>
                <a:gd name="T13" fmla="*/ 738 h 804"/>
                <a:gd name="T14" fmla="*/ 0 w 813"/>
                <a:gd name="T15" fmla="*/ 810 h 804"/>
                <a:gd name="T16" fmla="*/ 164 w 813"/>
                <a:gd name="T17" fmla="*/ 567 h 804"/>
                <a:gd name="T18" fmla="*/ 164 w 813"/>
                <a:gd name="T19" fmla="*/ 567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6 w 759"/>
                <a:gd name="T1" fmla="*/ 66 h 107"/>
                <a:gd name="T2" fmla="*/ 768 w 759"/>
                <a:gd name="T3" fmla="*/ 0 h 107"/>
                <a:gd name="T4" fmla="*/ 502 w 759"/>
                <a:gd name="T5" fmla="*/ 36 h 107"/>
                <a:gd name="T6" fmla="*/ 141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6 w 759"/>
                <a:gd name="T15" fmla="*/ 66 h 107"/>
                <a:gd name="T16" fmla="*/ 466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405 w 3169"/>
                <a:gd name="T1" fmla="*/ 242 h 743"/>
                <a:gd name="T2" fmla="*/ 1755 w 3169"/>
                <a:gd name="T3" fmla="*/ 236 h 743"/>
                <a:gd name="T4" fmla="*/ 2114 w 3169"/>
                <a:gd name="T5" fmla="*/ 254 h 743"/>
                <a:gd name="T6" fmla="*/ 2535 w 3169"/>
                <a:gd name="T7" fmla="*/ 236 h 743"/>
                <a:gd name="T8" fmla="*/ 3208 w 3169"/>
                <a:gd name="T9" fmla="*/ 207 h 743"/>
                <a:gd name="T10" fmla="*/ 3154 w 3169"/>
                <a:gd name="T11" fmla="*/ 189 h 743"/>
                <a:gd name="T12" fmla="*/ 2452 w 3169"/>
                <a:gd name="T13" fmla="*/ 224 h 743"/>
                <a:gd name="T14" fmla="*/ 2027 w 3169"/>
                <a:gd name="T15" fmla="*/ 224 h 743"/>
                <a:gd name="T16" fmla="*/ 1477 w 3169"/>
                <a:gd name="T17" fmla="*/ 189 h 743"/>
                <a:gd name="T18" fmla="*/ 1561 w 3169"/>
                <a:gd name="T19" fmla="*/ 168 h 743"/>
                <a:gd name="T20" fmla="*/ 2063 w 3169"/>
                <a:gd name="T21" fmla="*/ 0 h 743"/>
                <a:gd name="T22" fmla="*/ 1985 w 3169"/>
                <a:gd name="T23" fmla="*/ 24 h 743"/>
                <a:gd name="T24" fmla="*/ 1860 w 3169"/>
                <a:gd name="T25" fmla="*/ 66 h 743"/>
                <a:gd name="T26" fmla="*/ 1623 w 3169"/>
                <a:gd name="T27" fmla="*/ 138 h 743"/>
                <a:gd name="T28" fmla="*/ 1356 w 3169"/>
                <a:gd name="T29" fmla="*/ 201 h 743"/>
                <a:gd name="T30" fmla="*/ 1283 w 3169"/>
                <a:gd name="T31" fmla="*/ 254 h 743"/>
                <a:gd name="T32" fmla="*/ 774 w 3169"/>
                <a:gd name="T33" fmla="*/ 416 h 743"/>
                <a:gd name="T34" fmla="*/ 338 w 3169"/>
                <a:gd name="T35" fmla="*/ 506 h 743"/>
                <a:gd name="T36" fmla="*/ 0 w 3169"/>
                <a:gd name="T37" fmla="*/ 623 h 743"/>
                <a:gd name="T38" fmla="*/ 302 w 3169"/>
                <a:gd name="T39" fmla="*/ 542 h 743"/>
                <a:gd name="T40" fmla="*/ 744 w 3169"/>
                <a:gd name="T41" fmla="*/ 452 h 743"/>
                <a:gd name="T42" fmla="*/ 1193 w 3169"/>
                <a:gd name="T43" fmla="*/ 314 h 743"/>
                <a:gd name="T44" fmla="*/ 993 w 3169"/>
                <a:gd name="T45" fmla="*/ 494 h 743"/>
                <a:gd name="T46" fmla="*/ 879 w 3169"/>
                <a:gd name="T47" fmla="*/ 749 h 743"/>
                <a:gd name="T48" fmla="*/ 873 w 3169"/>
                <a:gd name="T49" fmla="*/ 749 h 743"/>
                <a:gd name="T50" fmla="*/ 945 w 3169"/>
                <a:gd name="T51" fmla="*/ 749 h 743"/>
                <a:gd name="T52" fmla="*/ 1034 w 3169"/>
                <a:gd name="T53" fmla="*/ 500 h 743"/>
                <a:gd name="T54" fmla="*/ 1312 w 3169"/>
                <a:gd name="T55" fmla="*/ 284 h 743"/>
                <a:gd name="T56" fmla="*/ 1549 w 3169"/>
                <a:gd name="T57" fmla="*/ 452 h 743"/>
                <a:gd name="T58" fmla="*/ 1791 w 3169"/>
                <a:gd name="T59" fmla="*/ 683 h 743"/>
                <a:gd name="T60" fmla="*/ 1878 w 3169"/>
                <a:gd name="T61" fmla="*/ 749 h 743"/>
                <a:gd name="T62" fmla="*/ 1943 w 3169"/>
                <a:gd name="T63" fmla="*/ 749 h 743"/>
                <a:gd name="T64" fmla="*/ 1713 w 3169"/>
                <a:gd name="T65" fmla="*/ 530 h 743"/>
                <a:gd name="T66" fmla="*/ 1405 w 3169"/>
                <a:gd name="T67" fmla="*/ 242 h 743"/>
                <a:gd name="T68" fmla="*/ 1405 w 3169"/>
                <a:gd name="T69" fmla="*/ 242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>
                <a:gd name="T0" fmla="*/ 1814 w 2828"/>
                <a:gd name="T1" fmla="*/ 606 h 2366"/>
                <a:gd name="T2" fmla="*/ 1615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41 h 2366"/>
                <a:gd name="T40" fmla="*/ 42 w 2828"/>
                <a:gd name="T41" fmla="*/ 1441 h 2366"/>
                <a:gd name="T42" fmla="*/ 367 w 2828"/>
                <a:gd name="T43" fmla="*/ 1585 h 2366"/>
                <a:gd name="T44" fmla="*/ 949 w 2828"/>
                <a:gd name="T45" fmla="*/ 1712 h 2366"/>
                <a:gd name="T46" fmla="*/ 1519 w 2828"/>
                <a:gd name="T47" fmla="*/ 1537 h 2366"/>
                <a:gd name="T48" fmla="*/ 1735 w 2828"/>
                <a:gd name="T49" fmla="*/ 1513 h 2366"/>
                <a:gd name="T50" fmla="*/ 1723 w 2828"/>
                <a:gd name="T51" fmla="*/ 1802 h 2366"/>
                <a:gd name="T52" fmla="*/ 2042 w 2828"/>
                <a:gd name="T53" fmla="*/ 2229 h 2366"/>
                <a:gd name="T54" fmla="*/ 2191 w 2828"/>
                <a:gd name="T55" fmla="*/ 2133 h 2366"/>
                <a:gd name="T56" fmla="*/ 2270 w 2828"/>
                <a:gd name="T57" fmla="*/ 1970 h 2366"/>
                <a:gd name="T58" fmla="*/ 2233 w 2828"/>
                <a:gd name="T59" fmla="*/ 1573 h 2366"/>
                <a:gd name="T60" fmla="*/ 2294 w 2828"/>
                <a:gd name="T61" fmla="*/ 1483 h 2366"/>
                <a:gd name="T62" fmla="*/ 2588 w 2828"/>
                <a:gd name="T63" fmla="*/ 1688 h 2366"/>
                <a:gd name="T64" fmla="*/ 2695 w 2828"/>
                <a:gd name="T65" fmla="*/ 1682 h 2366"/>
                <a:gd name="T66" fmla="*/ 2588 w 2828"/>
                <a:gd name="T67" fmla="*/ 1543 h 2366"/>
                <a:gd name="T68" fmla="*/ 2510 w 2828"/>
                <a:gd name="T69" fmla="*/ 1357 h 2366"/>
                <a:gd name="T70" fmla="*/ 2354 w 2828"/>
                <a:gd name="T71" fmla="*/ 1184 h 2366"/>
                <a:gd name="T72" fmla="*/ 2102 w 2828"/>
                <a:gd name="T73" fmla="*/ 931 h 2366"/>
                <a:gd name="T74" fmla="*/ 2137 w 2828"/>
                <a:gd name="T75" fmla="*/ 907 h 2366"/>
                <a:gd name="T76" fmla="*/ 2215 w 2828"/>
                <a:gd name="T77" fmla="*/ 871 h 2366"/>
                <a:gd name="T78" fmla="*/ 2324 w 2828"/>
                <a:gd name="T79" fmla="*/ 817 h 2366"/>
                <a:gd name="T80" fmla="*/ 2372 w 2828"/>
                <a:gd name="T81" fmla="*/ 787 h 2366"/>
                <a:gd name="T82" fmla="*/ 2078 w 2828"/>
                <a:gd name="T83" fmla="*/ 865 h 2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66 w 2153"/>
                <a:gd name="T1" fmla="*/ 857 h 1930"/>
                <a:gd name="T2" fmla="*/ 1961 w 2153"/>
                <a:gd name="T3" fmla="*/ 1025 h 1930"/>
                <a:gd name="T4" fmla="*/ 2078 w 2153"/>
                <a:gd name="T5" fmla="*/ 1174 h 1930"/>
                <a:gd name="T6" fmla="*/ 2144 w 2153"/>
                <a:gd name="T7" fmla="*/ 1255 h 1930"/>
                <a:gd name="T8" fmla="*/ 2180 w 2153"/>
                <a:gd name="T9" fmla="*/ 1303 h 1930"/>
                <a:gd name="T10" fmla="*/ 1913 w 2153"/>
                <a:gd name="T11" fmla="*/ 983 h 1930"/>
                <a:gd name="T12" fmla="*/ 1884 w 2153"/>
                <a:gd name="T13" fmla="*/ 935 h 1930"/>
                <a:gd name="T14" fmla="*/ 1804 w 2153"/>
                <a:gd name="T15" fmla="*/ 1249 h 1930"/>
                <a:gd name="T16" fmla="*/ 1791 w 2153"/>
                <a:gd name="T17" fmla="*/ 1495 h 1930"/>
                <a:gd name="T18" fmla="*/ 1842 w 2153"/>
                <a:gd name="T19" fmla="*/ 1918 h 1930"/>
                <a:gd name="T20" fmla="*/ 1811 w 2153"/>
                <a:gd name="T21" fmla="*/ 1942 h 1930"/>
                <a:gd name="T22" fmla="*/ 1767 w 2153"/>
                <a:gd name="T23" fmla="*/ 1543 h 1930"/>
                <a:gd name="T24" fmla="*/ 1749 w 2153"/>
                <a:gd name="T25" fmla="*/ 1297 h 1930"/>
                <a:gd name="T26" fmla="*/ 1785 w 2153"/>
                <a:gd name="T27" fmla="*/ 1091 h 1930"/>
                <a:gd name="T28" fmla="*/ 1791 w 2153"/>
                <a:gd name="T29" fmla="*/ 881 h 1930"/>
                <a:gd name="T30" fmla="*/ 1283 w 2153"/>
                <a:gd name="T31" fmla="*/ 1013 h 1930"/>
                <a:gd name="T32" fmla="*/ 834 w 2153"/>
                <a:gd name="T33" fmla="*/ 1138 h 1930"/>
                <a:gd name="T34" fmla="*/ 326 w 2153"/>
                <a:gd name="T35" fmla="*/ 1321 h 1930"/>
                <a:gd name="T36" fmla="*/ 18 w 2153"/>
                <a:gd name="T37" fmla="*/ 1429 h 1930"/>
                <a:gd name="T38" fmla="*/ 314 w 2153"/>
                <a:gd name="T39" fmla="*/ 1291 h 1930"/>
                <a:gd name="T40" fmla="*/ 691 w 2153"/>
                <a:gd name="T41" fmla="*/ 1150 h 1930"/>
                <a:gd name="T42" fmla="*/ 1034 w 2153"/>
                <a:gd name="T43" fmla="*/ 1043 h 1930"/>
                <a:gd name="T44" fmla="*/ 1429 w 2153"/>
                <a:gd name="T45" fmla="*/ 935 h 1930"/>
                <a:gd name="T46" fmla="*/ 1713 w 2153"/>
                <a:gd name="T47" fmla="*/ 821 h 1930"/>
                <a:gd name="T48" fmla="*/ 1351 w 2153"/>
                <a:gd name="T49" fmla="*/ 626 h 1930"/>
                <a:gd name="T50" fmla="*/ 873 w 2153"/>
                <a:gd name="T51" fmla="*/ 518 h 1930"/>
                <a:gd name="T52" fmla="*/ 230 w 2153"/>
                <a:gd name="T53" fmla="*/ 161 h 1930"/>
                <a:gd name="T54" fmla="*/ 0 w 2153"/>
                <a:gd name="T55" fmla="*/ 83 h 1930"/>
                <a:gd name="T56" fmla="*/ 332 w 2153"/>
                <a:gd name="T57" fmla="*/ 179 h 1930"/>
                <a:gd name="T58" fmla="*/ 721 w 2153"/>
                <a:gd name="T59" fmla="*/ 386 h 1930"/>
                <a:gd name="T60" fmla="*/ 945 w 2153"/>
                <a:gd name="T61" fmla="*/ 494 h 1930"/>
                <a:gd name="T62" fmla="*/ 1369 w 2153"/>
                <a:gd name="T63" fmla="*/ 596 h 1930"/>
                <a:gd name="T64" fmla="*/ 1671 w 2153"/>
                <a:gd name="T65" fmla="*/ 749 h 1930"/>
                <a:gd name="T66" fmla="*/ 1441 w 2153"/>
                <a:gd name="T67" fmla="*/ 464 h 1930"/>
                <a:gd name="T68" fmla="*/ 1301 w 2153"/>
                <a:gd name="T69" fmla="*/ 191 h 1930"/>
                <a:gd name="T70" fmla="*/ 1169 w 2153"/>
                <a:gd name="T71" fmla="*/ 0 h 1930"/>
                <a:gd name="T72" fmla="*/ 1357 w 2153"/>
                <a:gd name="T73" fmla="*/ 215 h 1930"/>
                <a:gd name="T74" fmla="*/ 1507 w 2153"/>
                <a:gd name="T75" fmla="*/ 488 h 1930"/>
                <a:gd name="T76" fmla="*/ 1767 w 2153"/>
                <a:gd name="T77" fmla="*/ 809 h 1930"/>
                <a:gd name="T78" fmla="*/ 1866 w 2153"/>
                <a:gd name="T79" fmla="*/ 857 h 1930"/>
                <a:gd name="T80" fmla="*/ 1866 w 2153"/>
                <a:gd name="T81" fmla="*/ 857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0261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0262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297C0-8AE2-4740-9F3F-8947B0E37B2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472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73BA9-E023-40D9-9ED0-09E203F8ED6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640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32EDB1-179F-43A5-B937-C44AA778529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9414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>
                <a:gd name="T0" fmla="*/ 744 w 2515"/>
                <a:gd name="T1" fmla="*/ 1669 h 1970"/>
                <a:gd name="T2" fmla="*/ 852 w 2515"/>
                <a:gd name="T3" fmla="*/ 1400 h 1970"/>
                <a:gd name="T4" fmla="*/ 876 w 2515"/>
                <a:gd name="T5" fmla="*/ 1171 h 1970"/>
                <a:gd name="T6" fmla="*/ 979 w 2515"/>
                <a:gd name="T7" fmla="*/ 1370 h 1970"/>
                <a:gd name="T8" fmla="*/ 1231 w 2515"/>
                <a:gd name="T9" fmla="*/ 1621 h 1970"/>
                <a:gd name="T10" fmla="*/ 1471 w 2515"/>
                <a:gd name="T11" fmla="*/ 1693 h 1970"/>
                <a:gd name="T12" fmla="*/ 1819 w 2515"/>
                <a:gd name="T13" fmla="*/ 1678 h 1970"/>
                <a:gd name="T14" fmla="*/ 1893 w 2515"/>
                <a:gd name="T15" fmla="*/ 1513 h 1970"/>
                <a:gd name="T16" fmla="*/ 1874 w 2515"/>
                <a:gd name="T17" fmla="*/ 1285 h 1970"/>
                <a:gd name="T18" fmla="*/ 1783 w 2515"/>
                <a:gd name="T19" fmla="*/ 967 h 1970"/>
                <a:gd name="T20" fmla="*/ 1289 w 2515"/>
                <a:gd name="T21" fmla="*/ 873 h 1970"/>
                <a:gd name="T22" fmla="*/ 1549 w 2515"/>
                <a:gd name="T23" fmla="*/ 745 h 1970"/>
                <a:gd name="T24" fmla="*/ 1753 w 2515"/>
                <a:gd name="T25" fmla="*/ 732 h 1970"/>
                <a:gd name="T26" fmla="*/ 2107 w 2515"/>
                <a:gd name="T27" fmla="*/ 618 h 1970"/>
                <a:gd name="T28" fmla="*/ 2377 w 2515"/>
                <a:gd name="T29" fmla="*/ 438 h 1970"/>
                <a:gd name="T30" fmla="*/ 2420 w 2515"/>
                <a:gd name="T31" fmla="*/ 343 h 1970"/>
                <a:gd name="T32" fmla="*/ 2077 w 2515"/>
                <a:gd name="T33" fmla="*/ 331 h 1970"/>
                <a:gd name="T34" fmla="*/ 1951 w 2515"/>
                <a:gd name="T35" fmla="*/ 301 h 1970"/>
                <a:gd name="T36" fmla="*/ 1645 w 2515"/>
                <a:gd name="T37" fmla="*/ 289 h 1970"/>
                <a:gd name="T38" fmla="*/ 1297 w 2515"/>
                <a:gd name="T39" fmla="*/ 408 h 1970"/>
                <a:gd name="T40" fmla="*/ 1308 w 2515"/>
                <a:gd name="T41" fmla="*/ 337 h 1970"/>
                <a:gd name="T42" fmla="*/ 1453 w 2515"/>
                <a:gd name="T43" fmla="*/ 168 h 1970"/>
                <a:gd name="T44" fmla="*/ 1477 w 2515"/>
                <a:gd name="T45" fmla="*/ 36 h 1970"/>
                <a:gd name="T46" fmla="*/ 1417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5 h 1970"/>
                <a:gd name="T82" fmla="*/ 372 w 2515"/>
                <a:gd name="T83" fmla="*/ 1015 h 1970"/>
                <a:gd name="T84" fmla="*/ 222 w 2515"/>
                <a:gd name="T85" fmla="*/ 1262 h 1970"/>
                <a:gd name="T86" fmla="*/ 139 w 2515"/>
                <a:gd name="T87" fmla="*/ 1459 h 1970"/>
                <a:gd name="T88" fmla="*/ 102 w 2515"/>
                <a:gd name="T89" fmla="*/ 1495 h 1970"/>
                <a:gd name="T90" fmla="*/ 84 w 2515"/>
                <a:gd name="T91" fmla="*/ 1519 h 1970"/>
                <a:gd name="T92" fmla="*/ 96 w 2515"/>
                <a:gd name="T93" fmla="*/ 1537 h 1970"/>
                <a:gd name="T94" fmla="*/ 127 w 2515"/>
                <a:gd name="T95" fmla="*/ 1567 h 1970"/>
                <a:gd name="T96" fmla="*/ 145 w 2515"/>
                <a:gd name="T97" fmla="*/ 1633 h 1970"/>
                <a:gd name="T98" fmla="*/ 156 w 2515"/>
                <a:gd name="T99" fmla="*/ 1693 h 1970"/>
                <a:gd name="T100" fmla="*/ 162 w 2515"/>
                <a:gd name="T101" fmla="*/ 1723 h 1970"/>
                <a:gd name="T102" fmla="*/ 216 w 2515"/>
                <a:gd name="T103" fmla="*/ 1802 h 1970"/>
                <a:gd name="T104" fmla="*/ 228 w 2515"/>
                <a:gd name="T105" fmla="*/ 1850 h 1970"/>
                <a:gd name="T106" fmla="*/ 240 w 2515"/>
                <a:gd name="T107" fmla="*/ 1904 h 1970"/>
                <a:gd name="T108" fmla="*/ 246 w 2515"/>
                <a:gd name="T109" fmla="*/ 1922 h 1970"/>
                <a:gd name="T110" fmla="*/ 258 w 2515"/>
                <a:gd name="T111" fmla="*/ 1970 h 1970"/>
                <a:gd name="T112" fmla="*/ 462 w 2515"/>
                <a:gd name="T113" fmla="*/ 1922 h 1970"/>
                <a:gd name="T114" fmla="*/ 624 w 2515"/>
                <a:gd name="T115" fmla="*/ 1778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71 w 2123"/>
                <a:gd name="T1" fmla="*/ 882 h 1696"/>
                <a:gd name="T2" fmla="*/ 535 w 2123"/>
                <a:gd name="T3" fmla="*/ 578 h 1696"/>
                <a:gd name="T4" fmla="*/ 661 w 2123"/>
                <a:gd name="T5" fmla="*/ 335 h 1696"/>
                <a:gd name="T6" fmla="*/ 912 w 2123"/>
                <a:gd name="T7" fmla="*/ 497 h 1696"/>
                <a:gd name="T8" fmla="*/ 1196 w 2123"/>
                <a:gd name="T9" fmla="*/ 735 h 1696"/>
                <a:gd name="T10" fmla="*/ 1459 w 2123"/>
                <a:gd name="T11" fmla="*/ 938 h 1696"/>
                <a:gd name="T12" fmla="*/ 1773 w 2123"/>
                <a:gd name="T13" fmla="*/ 1150 h 1696"/>
                <a:gd name="T14" fmla="*/ 1853 w 2123"/>
                <a:gd name="T15" fmla="*/ 1195 h 1696"/>
                <a:gd name="T16" fmla="*/ 1808 w 2123"/>
                <a:gd name="T17" fmla="*/ 1146 h 1696"/>
                <a:gd name="T18" fmla="*/ 1390 w 2123"/>
                <a:gd name="T19" fmla="*/ 847 h 1696"/>
                <a:gd name="T20" fmla="*/ 1070 w 2123"/>
                <a:gd name="T21" fmla="*/ 578 h 1696"/>
                <a:gd name="T22" fmla="*/ 711 w 2123"/>
                <a:gd name="T23" fmla="*/ 278 h 1696"/>
                <a:gd name="T24" fmla="*/ 984 w 2123"/>
                <a:gd name="T25" fmla="*/ 263 h 1696"/>
                <a:gd name="T26" fmla="*/ 1265 w 2123"/>
                <a:gd name="T27" fmla="*/ 269 h 1696"/>
                <a:gd name="T28" fmla="*/ 1590 w 2123"/>
                <a:gd name="T29" fmla="*/ 227 h 1696"/>
                <a:gd name="T30" fmla="*/ 2090 w 2123"/>
                <a:gd name="T31" fmla="*/ 166 h 1696"/>
                <a:gd name="T32" fmla="*/ 2042 w 2123"/>
                <a:gd name="T33" fmla="*/ 147 h 1696"/>
                <a:gd name="T34" fmla="*/ 1519 w 2123"/>
                <a:gd name="T35" fmla="*/ 218 h 1696"/>
                <a:gd name="T36" fmla="*/ 1190 w 2123"/>
                <a:gd name="T37" fmla="*/ 233 h 1696"/>
                <a:gd name="T38" fmla="*/ 747 w 2123"/>
                <a:gd name="T39" fmla="*/ 218 h 1696"/>
                <a:gd name="T40" fmla="*/ 807 w 2123"/>
                <a:gd name="T41" fmla="*/ 192 h 1696"/>
                <a:gd name="T42" fmla="*/ 1124 w 2123"/>
                <a:gd name="T43" fmla="*/ 0 h 1696"/>
                <a:gd name="T44" fmla="*/ 1070 w 2123"/>
                <a:gd name="T45" fmla="*/ 25 h 1696"/>
                <a:gd name="T46" fmla="*/ 995 w 2123"/>
                <a:gd name="T47" fmla="*/ 71 h 1696"/>
                <a:gd name="T48" fmla="*/ 843 w 2123"/>
                <a:gd name="T49" fmla="*/ 162 h 1696"/>
                <a:gd name="T50" fmla="*/ 661 w 2123"/>
                <a:gd name="T51" fmla="*/ 238 h 1696"/>
                <a:gd name="T52" fmla="*/ 625 w 2123"/>
                <a:gd name="T53" fmla="*/ 305 h 1696"/>
                <a:gd name="T54" fmla="*/ 299 w 2123"/>
                <a:gd name="T55" fmla="*/ 497 h 1696"/>
                <a:gd name="T56" fmla="*/ 0 w 2123"/>
                <a:gd name="T57" fmla="*/ 614 h 1696"/>
                <a:gd name="T58" fmla="*/ 0 w 2123"/>
                <a:gd name="T59" fmla="*/ 619 h 1696"/>
                <a:gd name="T60" fmla="*/ 0 w 2123"/>
                <a:gd name="T61" fmla="*/ 649 h 1696"/>
                <a:gd name="T62" fmla="*/ 293 w 2123"/>
                <a:gd name="T63" fmla="*/ 537 h 1696"/>
                <a:gd name="T64" fmla="*/ 583 w 2123"/>
                <a:gd name="T65" fmla="*/ 365 h 1696"/>
                <a:gd name="T66" fmla="*/ 499 w 2123"/>
                <a:gd name="T67" fmla="*/ 568 h 1696"/>
                <a:gd name="T68" fmla="*/ 517 w 2123"/>
                <a:gd name="T69" fmla="*/ 842 h 1696"/>
                <a:gd name="T70" fmla="*/ 454 w 2123"/>
                <a:gd name="T71" fmla="*/ 988 h 1696"/>
                <a:gd name="T72" fmla="*/ 323 w 2123"/>
                <a:gd name="T73" fmla="*/ 1252 h 1696"/>
                <a:gd name="T74" fmla="*/ 317 w 2123"/>
                <a:gd name="T75" fmla="*/ 1435 h 1696"/>
                <a:gd name="T76" fmla="*/ 323 w 2123"/>
                <a:gd name="T77" fmla="*/ 1435 h 1696"/>
                <a:gd name="T78" fmla="*/ 341 w 2123"/>
                <a:gd name="T79" fmla="*/ 1313 h 1696"/>
                <a:gd name="T80" fmla="*/ 571 w 2123"/>
                <a:gd name="T81" fmla="*/ 882 h 1696"/>
                <a:gd name="T82" fmla="*/ 571 w 2123"/>
                <a:gd name="T83" fmla="*/ 882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6 w 969"/>
                <a:gd name="T1" fmla="*/ 1195 h 1192"/>
                <a:gd name="T2" fmla="*/ 496 w 969"/>
                <a:gd name="T3" fmla="*/ 1201 h 1192"/>
                <a:gd name="T4" fmla="*/ 586 w 969"/>
                <a:gd name="T5" fmla="*/ 1159 h 1192"/>
                <a:gd name="T6" fmla="*/ 822 w 969"/>
                <a:gd name="T7" fmla="*/ 1094 h 1192"/>
                <a:gd name="T8" fmla="*/ 945 w 969"/>
                <a:gd name="T9" fmla="*/ 1064 h 1192"/>
                <a:gd name="T10" fmla="*/ 768 w 969"/>
                <a:gd name="T11" fmla="*/ 995 h 1192"/>
                <a:gd name="T12" fmla="*/ 562 w 969"/>
                <a:gd name="T13" fmla="*/ 959 h 1192"/>
                <a:gd name="T14" fmla="*/ 200 w 969"/>
                <a:gd name="T15" fmla="*/ 977 h 1192"/>
                <a:gd name="T16" fmla="*/ 302 w 969"/>
                <a:gd name="T17" fmla="*/ 899 h 1192"/>
                <a:gd name="T18" fmla="*/ 502 w 969"/>
                <a:gd name="T19" fmla="*/ 809 h 1192"/>
                <a:gd name="T20" fmla="*/ 703 w 969"/>
                <a:gd name="T21" fmla="*/ 677 h 1192"/>
                <a:gd name="T22" fmla="*/ 709 w 969"/>
                <a:gd name="T23" fmla="*/ 677 h 1192"/>
                <a:gd name="T24" fmla="*/ 721 w 969"/>
                <a:gd name="T25" fmla="*/ 671 h 1192"/>
                <a:gd name="T26" fmla="*/ 762 w 969"/>
                <a:gd name="T27" fmla="*/ 653 h 1192"/>
                <a:gd name="T28" fmla="*/ 786 w 969"/>
                <a:gd name="T29" fmla="*/ 647 h 1192"/>
                <a:gd name="T30" fmla="*/ 798 w 969"/>
                <a:gd name="T31" fmla="*/ 635 h 1192"/>
                <a:gd name="T32" fmla="*/ 804 w 969"/>
                <a:gd name="T33" fmla="*/ 623 h 1192"/>
                <a:gd name="T34" fmla="*/ 798 w 969"/>
                <a:gd name="T35" fmla="*/ 617 h 1192"/>
                <a:gd name="T36" fmla="*/ 792 w 969"/>
                <a:gd name="T37" fmla="*/ 605 h 1192"/>
                <a:gd name="T38" fmla="*/ 792 w 969"/>
                <a:gd name="T39" fmla="*/ 578 h 1192"/>
                <a:gd name="T40" fmla="*/ 804 w 969"/>
                <a:gd name="T41" fmla="*/ 548 h 1192"/>
                <a:gd name="T42" fmla="*/ 816 w 969"/>
                <a:gd name="T43" fmla="*/ 518 h 1192"/>
                <a:gd name="T44" fmla="*/ 834 w 969"/>
                <a:gd name="T45" fmla="*/ 488 h 1192"/>
                <a:gd name="T46" fmla="*/ 846 w 969"/>
                <a:gd name="T47" fmla="*/ 458 h 1192"/>
                <a:gd name="T48" fmla="*/ 853 w 969"/>
                <a:gd name="T49" fmla="*/ 440 h 1192"/>
                <a:gd name="T50" fmla="*/ 861 w 969"/>
                <a:gd name="T51" fmla="*/ 434 h 1192"/>
                <a:gd name="T52" fmla="*/ 861 w 969"/>
                <a:gd name="T53" fmla="*/ 350 h 1192"/>
                <a:gd name="T54" fmla="*/ 861 w 969"/>
                <a:gd name="T55" fmla="*/ 344 h 1192"/>
                <a:gd name="T56" fmla="*/ 867 w 969"/>
                <a:gd name="T57" fmla="*/ 338 h 1192"/>
                <a:gd name="T58" fmla="*/ 885 w 969"/>
                <a:gd name="T59" fmla="*/ 308 h 1192"/>
                <a:gd name="T60" fmla="*/ 897 w 969"/>
                <a:gd name="T61" fmla="*/ 272 h 1192"/>
                <a:gd name="T62" fmla="*/ 909 w 969"/>
                <a:gd name="T63" fmla="*/ 242 h 1192"/>
                <a:gd name="T64" fmla="*/ 915 w 969"/>
                <a:gd name="T65" fmla="*/ 230 h 1192"/>
                <a:gd name="T66" fmla="*/ 921 w 969"/>
                <a:gd name="T67" fmla="*/ 218 h 1192"/>
                <a:gd name="T68" fmla="*/ 939 w 969"/>
                <a:gd name="T69" fmla="*/ 173 h 1192"/>
                <a:gd name="T70" fmla="*/ 957 w 969"/>
                <a:gd name="T71" fmla="*/ 137 h 1192"/>
                <a:gd name="T72" fmla="*/ 963 w 969"/>
                <a:gd name="T73" fmla="*/ 125 h 1192"/>
                <a:gd name="T74" fmla="*/ 963 w 969"/>
                <a:gd name="T75" fmla="*/ 119 h 1192"/>
                <a:gd name="T76" fmla="*/ 981 w 969"/>
                <a:gd name="T77" fmla="*/ 0 h 1192"/>
                <a:gd name="T78" fmla="*/ 957 w 969"/>
                <a:gd name="T79" fmla="*/ 47 h 1192"/>
                <a:gd name="T80" fmla="*/ 792 w 969"/>
                <a:gd name="T81" fmla="*/ 113 h 1192"/>
                <a:gd name="T82" fmla="*/ 715 w 969"/>
                <a:gd name="T83" fmla="*/ 161 h 1192"/>
                <a:gd name="T84" fmla="*/ 466 w 969"/>
                <a:gd name="T85" fmla="*/ 236 h 1192"/>
                <a:gd name="T86" fmla="*/ 284 w 969"/>
                <a:gd name="T87" fmla="*/ 290 h 1192"/>
                <a:gd name="T88" fmla="*/ 176 w 969"/>
                <a:gd name="T89" fmla="*/ 296 h 1192"/>
                <a:gd name="T90" fmla="*/ 12 w 969"/>
                <a:gd name="T91" fmla="*/ 488 h 1192"/>
                <a:gd name="T92" fmla="*/ 0 w 969"/>
                <a:gd name="T93" fmla="*/ 512 h 1192"/>
                <a:gd name="T94" fmla="*/ 0 w 969"/>
                <a:gd name="T95" fmla="*/ 1195 h 1192"/>
                <a:gd name="T96" fmla="*/ 96 w 969"/>
                <a:gd name="T97" fmla="*/ 1189 h 1192"/>
                <a:gd name="T98" fmla="*/ 326 w 969"/>
                <a:gd name="T99" fmla="*/ 1195 h 1192"/>
                <a:gd name="T100" fmla="*/ 326 w 969"/>
                <a:gd name="T101" fmla="*/ 1195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46 w 2176"/>
                <a:gd name="T1" fmla="*/ 773 h 1505"/>
                <a:gd name="T2" fmla="*/ 1205 w 2176"/>
                <a:gd name="T3" fmla="*/ 1241 h 1505"/>
                <a:gd name="T4" fmla="*/ 968 w 2176"/>
                <a:gd name="T5" fmla="*/ 1199 h 1505"/>
                <a:gd name="T6" fmla="*/ 732 w 2176"/>
                <a:gd name="T7" fmla="*/ 1133 h 1505"/>
                <a:gd name="T8" fmla="*/ 448 w 2176"/>
                <a:gd name="T9" fmla="*/ 1115 h 1505"/>
                <a:gd name="T10" fmla="*/ 0 w 2176"/>
                <a:gd name="T11" fmla="*/ 1085 h 1505"/>
                <a:gd name="T12" fmla="*/ 30 w 2176"/>
                <a:gd name="T13" fmla="*/ 1121 h 1505"/>
                <a:gd name="T14" fmla="*/ 502 w 2176"/>
                <a:gd name="T15" fmla="*/ 1139 h 1505"/>
                <a:gd name="T16" fmla="*/ 786 w 2176"/>
                <a:gd name="T17" fmla="*/ 1193 h 1505"/>
                <a:gd name="T18" fmla="*/ 1145 w 2176"/>
                <a:gd name="T19" fmla="*/ 1310 h 1505"/>
                <a:gd name="T20" fmla="*/ 1082 w 2176"/>
                <a:gd name="T21" fmla="*/ 1328 h 1505"/>
                <a:gd name="T22" fmla="*/ 720 w 2176"/>
                <a:gd name="T23" fmla="*/ 1514 h 1505"/>
                <a:gd name="T24" fmla="*/ 774 w 2176"/>
                <a:gd name="T25" fmla="*/ 1490 h 1505"/>
                <a:gd name="T26" fmla="*/ 873 w 2176"/>
                <a:gd name="T27" fmla="*/ 1448 h 1505"/>
                <a:gd name="T28" fmla="*/ 1034 w 2176"/>
                <a:gd name="T29" fmla="*/ 1364 h 1505"/>
                <a:gd name="T30" fmla="*/ 1229 w 2176"/>
                <a:gd name="T31" fmla="*/ 1304 h 1505"/>
                <a:gd name="T32" fmla="*/ 1282 w 2176"/>
                <a:gd name="T33" fmla="*/ 1229 h 1505"/>
                <a:gd name="T34" fmla="*/ 1653 w 2176"/>
                <a:gd name="T35" fmla="*/ 1049 h 1505"/>
                <a:gd name="T36" fmla="*/ 1955 w 2176"/>
                <a:gd name="T37" fmla="*/ 959 h 1505"/>
                <a:gd name="T38" fmla="*/ 2203 w 2176"/>
                <a:gd name="T39" fmla="*/ 827 h 1505"/>
                <a:gd name="T40" fmla="*/ 1985 w 2176"/>
                <a:gd name="T41" fmla="*/ 917 h 1505"/>
                <a:gd name="T42" fmla="*/ 1677 w 2176"/>
                <a:gd name="T43" fmla="*/ 995 h 1505"/>
                <a:gd name="T44" fmla="*/ 1357 w 2176"/>
                <a:gd name="T45" fmla="*/ 1157 h 1505"/>
                <a:gd name="T46" fmla="*/ 1519 w 2176"/>
                <a:gd name="T47" fmla="*/ 911 h 1505"/>
                <a:gd name="T48" fmla="*/ 1641 w 2176"/>
                <a:gd name="T49" fmla="*/ 548 h 1505"/>
                <a:gd name="T50" fmla="*/ 1761 w 2176"/>
                <a:gd name="T51" fmla="*/ 375 h 1505"/>
                <a:gd name="T52" fmla="*/ 2003 w 2176"/>
                <a:gd name="T53" fmla="*/ 60 h 1505"/>
                <a:gd name="T54" fmla="*/ 2027 w 2176"/>
                <a:gd name="T55" fmla="*/ 0 h 1505"/>
                <a:gd name="T56" fmla="*/ 1997 w 2176"/>
                <a:gd name="T57" fmla="*/ 0 h 1505"/>
                <a:gd name="T58" fmla="*/ 1617 w 2176"/>
                <a:gd name="T59" fmla="*/ 483 h 1505"/>
                <a:gd name="T60" fmla="*/ 1495 w 2176"/>
                <a:gd name="T61" fmla="*/ 893 h 1505"/>
                <a:gd name="T62" fmla="*/ 1270 w 2176"/>
                <a:gd name="T63" fmla="*/ 1181 h 1505"/>
                <a:gd name="T64" fmla="*/ 1145 w 2176"/>
                <a:gd name="T65" fmla="*/ 911 h 1505"/>
                <a:gd name="T66" fmla="*/ 1022 w 2176"/>
                <a:gd name="T67" fmla="*/ 543 h 1505"/>
                <a:gd name="T68" fmla="*/ 897 w 2176"/>
                <a:gd name="T69" fmla="*/ 222 h 1505"/>
                <a:gd name="T70" fmla="*/ 798 w 2176"/>
                <a:gd name="T71" fmla="*/ 0 h 1505"/>
                <a:gd name="T72" fmla="*/ 762 w 2176"/>
                <a:gd name="T73" fmla="*/ 0 h 1505"/>
                <a:gd name="T74" fmla="*/ 915 w 2176"/>
                <a:gd name="T75" fmla="*/ 357 h 1505"/>
                <a:gd name="T76" fmla="*/ 1046 w 2176"/>
                <a:gd name="T77" fmla="*/ 773 h 1505"/>
                <a:gd name="T78" fmla="*/ 1046 w 2176"/>
                <a:gd name="T79" fmla="*/ 773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4 w 813"/>
                <a:gd name="T1" fmla="*/ 567 h 804"/>
                <a:gd name="T2" fmla="*/ 332 w 813"/>
                <a:gd name="T3" fmla="*/ 441 h 804"/>
                <a:gd name="T4" fmla="*/ 652 w 813"/>
                <a:gd name="T5" fmla="*/ 219 h 804"/>
                <a:gd name="T6" fmla="*/ 822 w 813"/>
                <a:gd name="T7" fmla="*/ 0 h 804"/>
                <a:gd name="T8" fmla="*/ 684 w 813"/>
                <a:gd name="T9" fmla="*/ 150 h 804"/>
                <a:gd name="T10" fmla="*/ 147 w 813"/>
                <a:gd name="T11" fmla="*/ 507 h 804"/>
                <a:gd name="T12" fmla="*/ 0 w 813"/>
                <a:gd name="T13" fmla="*/ 738 h 804"/>
                <a:gd name="T14" fmla="*/ 0 w 813"/>
                <a:gd name="T15" fmla="*/ 810 h 804"/>
                <a:gd name="T16" fmla="*/ 164 w 813"/>
                <a:gd name="T17" fmla="*/ 567 h 804"/>
                <a:gd name="T18" fmla="*/ 164 w 813"/>
                <a:gd name="T19" fmla="*/ 567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6 w 759"/>
                <a:gd name="T1" fmla="*/ 66 h 107"/>
                <a:gd name="T2" fmla="*/ 768 w 759"/>
                <a:gd name="T3" fmla="*/ 0 h 107"/>
                <a:gd name="T4" fmla="*/ 502 w 759"/>
                <a:gd name="T5" fmla="*/ 36 h 107"/>
                <a:gd name="T6" fmla="*/ 141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6 w 759"/>
                <a:gd name="T15" fmla="*/ 66 h 107"/>
                <a:gd name="T16" fmla="*/ 466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405 w 3169"/>
                <a:gd name="T1" fmla="*/ 242 h 743"/>
                <a:gd name="T2" fmla="*/ 1755 w 3169"/>
                <a:gd name="T3" fmla="*/ 236 h 743"/>
                <a:gd name="T4" fmla="*/ 2114 w 3169"/>
                <a:gd name="T5" fmla="*/ 254 h 743"/>
                <a:gd name="T6" fmla="*/ 2535 w 3169"/>
                <a:gd name="T7" fmla="*/ 236 h 743"/>
                <a:gd name="T8" fmla="*/ 3208 w 3169"/>
                <a:gd name="T9" fmla="*/ 207 h 743"/>
                <a:gd name="T10" fmla="*/ 3154 w 3169"/>
                <a:gd name="T11" fmla="*/ 189 h 743"/>
                <a:gd name="T12" fmla="*/ 2452 w 3169"/>
                <a:gd name="T13" fmla="*/ 224 h 743"/>
                <a:gd name="T14" fmla="*/ 2027 w 3169"/>
                <a:gd name="T15" fmla="*/ 224 h 743"/>
                <a:gd name="T16" fmla="*/ 1477 w 3169"/>
                <a:gd name="T17" fmla="*/ 189 h 743"/>
                <a:gd name="T18" fmla="*/ 1561 w 3169"/>
                <a:gd name="T19" fmla="*/ 168 h 743"/>
                <a:gd name="T20" fmla="*/ 2063 w 3169"/>
                <a:gd name="T21" fmla="*/ 0 h 743"/>
                <a:gd name="T22" fmla="*/ 1985 w 3169"/>
                <a:gd name="T23" fmla="*/ 24 h 743"/>
                <a:gd name="T24" fmla="*/ 1860 w 3169"/>
                <a:gd name="T25" fmla="*/ 66 h 743"/>
                <a:gd name="T26" fmla="*/ 1623 w 3169"/>
                <a:gd name="T27" fmla="*/ 138 h 743"/>
                <a:gd name="T28" fmla="*/ 1356 w 3169"/>
                <a:gd name="T29" fmla="*/ 201 h 743"/>
                <a:gd name="T30" fmla="*/ 1283 w 3169"/>
                <a:gd name="T31" fmla="*/ 254 h 743"/>
                <a:gd name="T32" fmla="*/ 774 w 3169"/>
                <a:gd name="T33" fmla="*/ 416 h 743"/>
                <a:gd name="T34" fmla="*/ 338 w 3169"/>
                <a:gd name="T35" fmla="*/ 506 h 743"/>
                <a:gd name="T36" fmla="*/ 0 w 3169"/>
                <a:gd name="T37" fmla="*/ 623 h 743"/>
                <a:gd name="T38" fmla="*/ 302 w 3169"/>
                <a:gd name="T39" fmla="*/ 542 h 743"/>
                <a:gd name="T40" fmla="*/ 744 w 3169"/>
                <a:gd name="T41" fmla="*/ 452 h 743"/>
                <a:gd name="T42" fmla="*/ 1193 w 3169"/>
                <a:gd name="T43" fmla="*/ 314 h 743"/>
                <a:gd name="T44" fmla="*/ 993 w 3169"/>
                <a:gd name="T45" fmla="*/ 494 h 743"/>
                <a:gd name="T46" fmla="*/ 879 w 3169"/>
                <a:gd name="T47" fmla="*/ 749 h 743"/>
                <a:gd name="T48" fmla="*/ 873 w 3169"/>
                <a:gd name="T49" fmla="*/ 749 h 743"/>
                <a:gd name="T50" fmla="*/ 945 w 3169"/>
                <a:gd name="T51" fmla="*/ 749 h 743"/>
                <a:gd name="T52" fmla="*/ 1034 w 3169"/>
                <a:gd name="T53" fmla="*/ 500 h 743"/>
                <a:gd name="T54" fmla="*/ 1312 w 3169"/>
                <a:gd name="T55" fmla="*/ 284 h 743"/>
                <a:gd name="T56" fmla="*/ 1549 w 3169"/>
                <a:gd name="T57" fmla="*/ 452 h 743"/>
                <a:gd name="T58" fmla="*/ 1791 w 3169"/>
                <a:gd name="T59" fmla="*/ 683 h 743"/>
                <a:gd name="T60" fmla="*/ 1878 w 3169"/>
                <a:gd name="T61" fmla="*/ 749 h 743"/>
                <a:gd name="T62" fmla="*/ 1943 w 3169"/>
                <a:gd name="T63" fmla="*/ 749 h 743"/>
                <a:gd name="T64" fmla="*/ 1713 w 3169"/>
                <a:gd name="T65" fmla="*/ 530 h 743"/>
                <a:gd name="T66" fmla="*/ 1405 w 3169"/>
                <a:gd name="T67" fmla="*/ 242 h 743"/>
                <a:gd name="T68" fmla="*/ 1405 w 3169"/>
                <a:gd name="T69" fmla="*/ 242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>
                <a:gd name="T0" fmla="*/ 1814 w 2828"/>
                <a:gd name="T1" fmla="*/ 606 h 2366"/>
                <a:gd name="T2" fmla="*/ 1615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41 h 2366"/>
                <a:gd name="T40" fmla="*/ 42 w 2828"/>
                <a:gd name="T41" fmla="*/ 1441 h 2366"/>
                <a:gd name="T42" fmla="*/ 367 w 2828"/>
                <a:gd name="T43" fmla="*/ 1585 h 2366"/>
                <a:gd name="T44" fmla="*/ 949 w 2828"/>
                <a:gd name="T45" fmla="*/ 1712 h 2366"/>
                <a:gd name="T46" fmla="*/ 1519 w 2828"/>
                <a:gd name="T47" fmla="*/ 1537 h 2366"/>
                <a:gd name="T48" fmla="*/ 1735 w 2828"/>
                <a:gd name="T49" fmla="*/ 1513 h 2366"/>
                <a:gd name="T50" fmla="*/ 1723 w 2828"/>
                <a:gd name="T51" fmla="*/ 1802 h 2366"/>
                <a:gd name="T52" fmla="*/ 2042 w 2828"/>
                <a:gd name="T53" fmla="*/ 2229 h 2366"/>
                <a:gd name="T54" fmla="*/ 2191 w 2828"/>
                <a:gd name="T55" fmla="*/ 2133 h 2366"/>
                <a:gd name="T56" fmla="*/ 2270 w 2828"/>
                <a:gd name="T57" fmla="*/ 1970 h 2366"/>
                <a:gd name="T58" fmla="*/ 2233 w 2828"/>
                <a:gd name="T59" fmla="*/ 1573 h 2366"/>
                <a:gd name="T60" fmla="*/ 2294 w 2828"/>
                <a:gd name="T61" fmla="*/ 1483 h 2366"/>
                <a:gd name="T62" fmla="*/ 2588 w 2828"/>
                <a:gd name="T63" fmla="*/ 1688 h 2366"/>
                <a:gd name="T64" fmla="*/ 2695 w 2828"/>
                <a:gd name="T65" fmla="*/ 1682 h 2366"/>
                <a:gd name="T66" fmla="*/ 2588 w 2828"/>
                <a:gd name="T67" fmla="*/ 1543 h 2366"/>
                <a:gd name="T68" fmla="*/ 2510 w 2828"/>
                <a:gd name="T69" fmla="*/ 1357 h 2366"/>
                <a:gd name="T70" fmla="*/ 2354 w 2828"/>
                <a:gd name="T71" fmla="*/ 1184 h 2366"/>
                <a:gd name="T72" fmla="*/ 2102 w 2828"/>
                <a:gd name="T73" fmla="*/ 931 h 2366"/>
                <a:gd name="T74" fmla="*/ 2137 w 2828"/>
                <a:gd name="T75" fmla="*/ 907 h 2366"/>
                <a:gd name="T76" fmla="*/ 2215 w 2828"/>
                <a:gd name="T77" fmla="*/ 871 h 2366"/>
                <a:gd name="T78" fmla="*/ 2324 w 2828"/>
                <a:gd name="T79" fmla="*/ 817 h 2366"/>
                <a:gd name="T80" fmla="*/ 2372 w 2828"/>
                <a:gd name="T81" fmla="*/ 787 h 2366"/>
                <a:gd name="T82" fmla="*/ 2078 w 2828"/>
                <a:gd name="T83" fmla="*/ 865 h 2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66 w 2153"/>
                <a:gd name="T1" fmla="*/ 857 h 1930"/>
                <a:gd name="T2" fmla="*/ 1961 w 2153"/>
                <a:gd name="T3" fmla="*/ 1025 h 1930"/>
                <a:gd name="T4" fmla="*/ 2078 w 2153"/>
                <a:gd name="T5" fmla="*/ 1174 h 1930"/>
                <a:gd name="T6" fmla="*/ 2144 w 2153"/>
                <a:gd name="T7" fmla="*/ 1255 h 1930"/>
                <a:gd name="T8" fmla="*/ 2180 w 2153"/>
                <a:gd name="T9" fmla="*/ 1303 h 1930"/>
                <a:gd name="T10" fmla="*/ 1913 w 2153"/>
                <a:gd name="T11" fmla="*/ 983 h 1930"/>
                <a:gd name="T12" fmla="*/ 1884 w 2153"/>
                <a:gd name="T13" fmla="*/ 935 h 1930"/>
                <a:gd name="T14" fmla="*/ 1804 w 2153"/>
                <a:gd name="T15" fmla="*/ 1249 h 1930"/>
                <a:gd name="T16" fmla="*/ 1791 w 2153"/>
                <a:gd name="T17" fmla="*/ 1495 h 1930"/>
                <a:gd name="T18" fmla="*/ 1842 w 2153"/>
                <a:gd name="T19" fmla="*/ 1918 h 1930"/>
                <a:gd name="T20" fmla="*/ 1811 w 2153"/>
                <a:gd name="T21" fmla="*/ 1942 h 1930"/>
                <a:gd name="T22" fmla="*/ 1767 w 2153"/>
                <a:gd name="T23" fmla="*/ 1543 h 1930"/>
                <a:gd name="T24" fmla="*/ 1749 w 2153"/>
                <a:gd name="T25" fmla="*/ 1297 h 1930"/>
                <a:gd name="T26" fmla="*/ 1785 w 2153"/>
                <a:gd name="T27" fmla="*/ 1091 h 1930"/>
                <a:gd name="T28" fmla="*/ 1791 w 2153"/>
                <a:gd name="T29" fmla="*/ 881 h 1930"/>
                <a:gd name="T30" fmla="*/ 1283 w 2153"/>
                <a:gd name="T31" fmla="*/ 1013 h 1930"/>
                <a:gd name="T32" fmla="*/ 834 w 2153"/>
                <a:gd name="T33" fmla="*/ 1138 h 1930"/>
                <a:gd name="T34" fmla="*/ 326 w 2153"/>
                <a:gd name="T35" fmla="*/ 1321 h 1930"/>
                <a:gd name="T36" fmla="*/ 18 w 2153"/>
                <a:gd name="T37" fmla="*/ 1429 h 1930"/>
                <a:gd name="T38" fmla="*/ 314 w 2153"/>
                <a:gd name="T39" fmla="*/ 1291 h 1930"/>
                <a:gd name="T40" fmla="*/ 691 w 2153"/>
                <a:gd name="T41" fmla="*/ 1150 h 1930"/>
                <a:gd name="T42" fmla="*/ 1034 w 2153"/>
                <a:gd name="T43" fmla="*/ 1043 h 1930"/>
                <a:gd name="T44" fmla="*/ 1429 w 2153"/>
                <a:gd name="T45" fmla="*/ 935 h 1930"/>
                <a:gd name="T46" fmla="*/ 1713 w 2153"/>
                <a:gd name="T47" fmla="*/ 821 h 1930"/>
                <a:gd name="T48" fmla="*/ 1351 w 2153"/>
                <a:gd name="T49" fmla="*/ 626 h 1930"/>
                <a:gd name="T50" fmla="*/ 873 w 2153"/>
                <a:gd name="T51" fmla="*/ 518 h 1930"/>
                <a:gd name="T52" fmla="*/ 230 w 2153"/>
                <a:gd name="T53" fmla="*/ 161 h 1930"/>
                <a:gd name="T54" fmla="*/ 0 w 2153"/>
                <a:gd name="T55" fmla="*/ 83 h 1930"/>
                <a:gd name="T56" fmla="*/ 332 w 2153"/>
                <a:gd name="T57" fmla="*/ 179 h 1930"/>
                <a:gd name="T58" fmla="*/ 721 w 2153"/>
                <a:gd name="T59" fmla="*/ 386 h 1930"/>
                <a:gd name="T60" fmla="*/ 945 w 2153"/>
                <a:gd name="T61" fmla="*/ 494 h 1930"/>
                <a:gd name="T62" fmla="*/ 1369 w 2153"/>
                <a:gd name="T63" fmla="*/ 596 h 1930"/>
                <a:gd name="T64" fmla="*/ 1671 w 2153"/>
                <a:gd name="T65" fmla="*/ 749 h 1930"/>
                <a:gd name="T66" fmla="*/ 1441 w 2153"/>
                <a:gd name="T67" fmla="*/ 464 h 1930"/>
                <a:gd name="T68" fmla="*/ 1301 w 2153"/>
                <a:gd name="T69" fmla="*/ 191 h 1930"/>
                <a:gd name="T70" fmla="*/ 1169 w 2153"/>
                <a:gd name="T71" fmla="*/ 0 h 1930"/>
                <a:gd name="T72" fmla="*/ 1357 w 2153"/>
                <a:gd name="T73" fmla="*/ 215 h 1930"/>
                <a:gd name="T74" fmla="*/ 1507 w 2153"/>
                <a:gd name="T75" fmla="*/ 488 h 1930"/>
                <a:gd name="T76" fmla="*/ 1767 w 2153"/>
                <a:gd name="T77" fmla="*/ 809 h 1930"/>
                <a:gd name="T78" fmla="*/ 1866 w 2153"/>
                <a:gd name="T79" fmla="*/ 857 h 1930"/>
                <a:gd name="T80" fmla="*/ 1866 w 2153"/>
                <a:gd name="T81" fmla="*/ 857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0261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0262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297C0-8AE2-4740-9F3F-8947B0E37B2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171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458765-6E9A-401F-A038-092FD3766E9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9056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8BA02E-5A47-4A7B-B1AC-F1B04DD0A59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6163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B629E0-5415-42AA-A3F0-BFE4C53837D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5471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1E0F1-9EF3-40BC-83EF-6B2C49B07AC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9806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B2438-673A-44D0-84AB-B0C9DD76142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5808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DBAE7-C132-44EF-A533-7A4C0964D11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9594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9576C-A2DD-4A48-A474-40CBB4373E4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756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458765-6E9A-401F-A038-092FD3766E9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7468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7D847D-EDD9-4636-9C78-5C558E99F15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4383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73BA9-E023-40D9-9ED0-09E203F8ED6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0712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32EDB1-179F-43A5-B937-C44AA778529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7103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>
                <a:gd name="T0" fmla="*/ 744 w 2515"/>
                <a:gd name="T1" fmla="*/ 1669 h 1970"/>
                <a:gd name="T2" fmla="*/ 852 w 2515"/>
                <a:gd name="T3" fmla="*/ 1400 h 1970"/>
                <a:gd name="T4" fmla="*/ 876 w 2515"/>
                <a:gd name="T5" fmla="*/ 1171 h 1970"/>
                <a:gd name="T6" fmla="*/ 979 w 2515"/>
                <a:gd name="T7" fmla="*/ 1370 h 1970"/>
                <a:gd name="T8" fmla="*/ 1231 w 2515"/>
                <a:gd name="T9" fmla="*/ 1621 h 1970"/>
                <a:gd name="T10" fmla="*/ 1471 w 2515"/>
                <a:gd name="T11" fmla="*/ 1693 h 1970"/>
                <a:gd name="T12" fmla="*/ 1819 w 2515"/>
                <a:gd name="T13" fmla="*/ 1678 h 1970"/>
                <a:gd name="T14" fmla="*/ 1893 w 2515"/>
                <a:gd name="T15" fmla="*/ 1513 h 1970"/>
                <a:gd name="T16" fmla="*/ 1874 w 2515"/>
                <a:gd name="T17" fmla="*/ 1285 h 1970"/>
                <a:gd name="T18" fmla="*/ 1783 w 2515"/>
                <a:gd name="T19" fmla="*/ 967 h 1970"/>
                <a:gd name="T20" fmla="*/ 1289 w 2515"/>
                <a:gd name="T21" fmla="*/ 873 h 1970"/>
                <a:gd name="T22" fmla="*/ 1549 w 2515"/>
                <a:gd name="T23" fmla="*/ 745 h 1970"/>
                <a:gd name="T24" fmla="*/ 1753 w 2515"/>
                <a:gd name="T25" fmla="*/ 732 h 1970"/>
                <a:gd name="T26" fmla="*/ 2107 w 2515"/>
                <a:gd name="T27" fmla="*/ 618 h 1970"/>
                <a:gd name="T28" fmla="*/ 2377 w 2515"/>
                <a:gd name="T29" fmla="*/ 438 h 1970"/>
                <a:gd name="T30" fmla="*/ 2420 w 2515"/>
                <a:gd name="T31" fmla="*/ 343 h 1970"/>
                <a:gd name="T32" fmla="*/ 2077 w 2515"/>
                <a:gd name="T33" fmla="*/ 331 h 1970"/>
                <a:gd name="T34" fmla="*/ 1951 w 2515"/>
                <a:gd name="T35" fmla="*/ 301 h 1970"/>
                <a:gd name="T36" fmla="*/ 1645 w 2515"/>
                <a:gd name="T37" fmla="*/ 289 h 1970"/>
                <a:gd name="T38" fmla="*/ 1297 w 2515"/>
                <a:gd name="T39" fmla="*/ 408 h 1970"/>
                <a:gd name="T40" fmla="*/ 1308 w 2515"/>
                <a:gd name="T41" fmla="*/ 337 h 1970"/>
                <a:gd name="T42" fmla="*/ 1453 w 2515"/>
                <a:gd name="T43" fmla="*/ 168 h 1970"/>
                <a:gd name="T44" fmla="*/ 1477 w 2515"/>
                <a:gd name="T45" fmla="*/ 36 h 1970"/>
                <a:gd name="T46" fmla="*/ 1417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5 h 1970"/>
                <a:gd name="T82" fmla="*/ 372 w 2515"/>
                <a:gd name="T83" fmla="*/ 1015 h 1970"/>
                <a:gd name="T84" fmla="*/ 222 w 2515"/>
                <a:gd name="T85" fmla="*/ 1262 h 1970"/>
                <a:gd name="T86" fmla="*/ 139 w 2515"/>
                <a:gd name="T87" fmla="*/ 1459 h 1970"/>
                <a:gd name="T88" fmla="*/ 102 w 2515"/>
                <a:gd name="T89" fmla="*/ 1495 h 1970"/>
                <a:gd name="T90" fmla="*/ 84 w 2515"/>
                <a:gd name="T91" fmla="*/ 1519 h 1970"/>
                <a:gd name="T92" fmla="*/ 96 w 2515"/>
                <a:gd name="T93" fmla="*/ 1537 h 1970"/>
                <a:gd name="T94" fmla="*/ 127 w 2515"/>
                <a:gd name="T95" fmla="*/ 1567 h 1970"/>
                <a:gd name="T96" fmla="*/ 145 w 2515"/>
                <a:gd name="T97" fmla="*/ 1633 h 1970"/>
                <a:gd name="T98" fmla="*/ 156 w 2515"/>
                <a:gd name="T99" fmla="*/ 1693 h 1970"/>
                <a:gd name="T100" fmla="*/ 162 w 2515"/>
                <a:gd name="T101" fmla="*/ 1723 h 1970"/>
                <a:gd name="T102" fmla="*/ 216 w 2515"/>
                <a:gd name="T103" fmla="*/ 1802 h 1970"/>
                <a:gd name="T104" fmla="*/ 228 w 2515"/>
                <a:gd name="T105" fmla="*/ 1850 h 1970"/>
                <a:gd name="T106" fmla="*/ 240 w 2515"/>
                <a:gd name="T107" fmla="*/ 1904 h 1970"/>
                <a:gd name="T108" fmla="*/ 246 w 2515"/>
                <a:gd name="T109" fmla="*/ 1922 h 1970"/>
                <a:gd name="T110" fmla="*/ 258 w 2515"/>
                <a:gd name="T111" fmla="*/ 1970 h 1970"/>
                <a:gd name="T112" fmla="*/ 462 w 2515"/>
                <a:gd name="T113" fmla="*/ 1922 h 1970"/>
                <a:gd name="T114" fmla="*/ 624 w 2515"/>
                <a:gd name="T115" fmla="*/ 1778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71 w 2123"/>
                <a:gd name="T1" fmla="*/ 882 h 1696"/>
                <a:gd name="T2" fmla="*/ 535 w 2123"/>
                <a:gd name="T3" fmla="*/ 578 h 1696"/>
                <a:gd name="T4" fmla="*/ 661 w 2123"/>
                <a:gd name="T5" fmla="*/ 335 h 1696"/>
                <a:gd name="T6" fmla="*/ 912 w 2123"/>
                <a:gd name="T7" fmla="*/ 497 h 1696"/>
                <a:gd name="T8" fmla="*/ 1196 w 2123"/>
                <a:gd name="T9" fmla="*/ 735 h 1696"/>
                <a:gd name="T10" fmla="*/ 1459 w 2123"/>
                <a:gd name="T11" fmla="*/ 938 h 1696"/>
                <a:gd name="T12" fmla="*/ 1773 w 2123"/>
                <a:gd name="T13" fmla="*/ 1150 h 1696"/>
                <a:gd name="T14" fmla="*/ 1853 w 2123"/>
                <a:gd name="T15" fmla="*/ 1195 h 1696"/>
                <a:gd name="T16" fmla="*/ 1808 w 2123"/>
                <a:gd name="T17" fmla="*/ 1146 h 1696"/>
                <a:gd name="T18" fmla="*/ 1390 w 2123"/>
                <a:gd name="T19" fmla="*/ 847 h 1696"/>
                <a:gd name="T20" fmla="*/ 1070 w 2123"/>
                <a:gd name="T21" fmla="*/ 578 h 1696"/>
                <a:gd name="T22" fmla="*/ 711 w 2123"/>
                <a:gd name="T23" fmla="*/ 278 h 1696"/>
                <a:gd name="T24" fmla="*/ 984 w 2123"/>
                <a:gd name="T25" fmla="*/ 263 h 1696"/>
                <a:gd name="T26" fmla="*/ 1265 w 2123"/>
                <a:gd name="T27" fmla="*/ 269 h 1696"/>
                <a:gd name="T28" fmla="*/ 1590 w 2123"/>
                <a:gd name="T29" fmla="*/ 227 h 1696"/>
                <a:gd name="T30" fmla="*/ 2090 w 2123"/>
                <a:gd name="T31" fmla="*/ 166 h 1696"/>
                <a:gd name="T32" fmla="*/ 2042 w 2123"/>
                <a:gd name="T33" fmla="*/ 147 h 1696"/>
                <a:gd name="T34" fmla="*/ 1519 w 2123"/>
                <a:gd name="T35" fmla="*/ 218 h 1696"/>
                <a:gd name="T36" fmla="*/ 1190 w 2123"/>
                <a:gd name="T37" fmla="*/ 233 h 1696"/>
                <a:gd name="T38" fmla="*/ 747 w 2123"/>
                <a:gd name="T39" fmla="*/ 218 h 1696"/>
                <a:gd name="T40" fmla="*/ 807 w 2123"/>
                <a:gd name="T41" fmla="*/ 192 h 1696"/>
                <a:gd name="T42" fmla="*/ 1124 w 2123"/>
                <a:gd name="T43" fmla="*/ 0 h 1696"/>
                <a:gd name="T44" fmla="*/ 1070 w 2123"/>
                <a:gd name="T45" fmla="*/ 25 h 1696"/>
                <a:gd name="T46" fmla="*/ 995 w 2123"/>
                <a:gd name="T47" fmla="*/ 71 h 1696"/>
                <a:gd name="T48" fmla="*/ 843 w 2123"/>
                <a:gd name="T49" fmla="*/ 162 h 1696"/>
                <a:gd name="T50" fmla="*/ 661 w 2123"/>
                <a:gd name="T51" fmla="*/ 238 h 1696"/>
                <a:gd name="T52" fmla="*/ 625 w 2123"/>
                <a:gd name="T53" fmla="*/ 305 h 1696"/>
                <a:gd name="T54" fmla="*/ 299 w 2123"/>
                <a:gd name="T55" fmla="*/ 497 h 1696"/>
                <a:gd name="T56" fmla="*/ 0 w 2123"/>
                <a:gd name="T57" fmla="*/ 614 h 1696"/>
                <a:gd name="T58" fmla="*/ 0 w 2123"/>
                <a:gd name="T59" fmla="*/ 619 h 1696"/>
                <a:gd name="T60" fmla="*/ 0 w 2123"/>
                <a:gd name="T61" fmla="*/ 649 h 1696"/>
                <a:gd name="T62" fmla="*/ 293 w 2123"/>
                <a:gd name="T63" fmla="*/ 537 h 1696"/>
                <a:gd name="T64" fmla="*/ 583 w 2123"/>
                <a:gd name="T65" fmla="*/ 365 h 1696"/>
                <a:gd name="T66" fmla="*/ 499 w 2123"/>
                <a:gd name="T67" fmla="*/ 568 h 1696"/>
                <a:gd name="T68" fmla="*/ 517 w 2123"/>
                <a:gd name="T69" fmla="*/ 842 h 1696"/>
                <a:gd name="T70" fmla="*/ 454 w 2123"/>
                <a:gd name="T71" fmla="*/ 988 h 1696"/>
                <a:gd name="T72" fmla="*/ 323 w 2123"/>
                <a:gd name="T73" fmla="*/ 1252 h 1696"/>
                <a:gd name="T74" fmla="*/ 317 w 2123"/>
                <a:gd name="T75" fmla="*/ 1435 h 1696"/>
                <a:gd name="T76" fmla="*/ 323 w 2123"/>
                <a:gd name="T77" fmla="*/ 1435 h 1696"/>
                <a:gd name="T78" fmla="*/ 341 w 2123"/>
                <a:gd name="T79" fmla="*/ 1313 h 1696"/>
                <a:gd name="T80" fmla="*/ 571 w 2123"/>
                <a:gd name="T81" fmla="*/ 882 h 1696"/>
                <a:gd name="T82" fmla="*/ 571 w 2123"/>
                <a:gd name="T83" fmla="*/ 882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6 w 969"/>
                <a:gd name="T1" fmla="*/ 1195 h 1192"/>
                <a:gd name="T2" fmla="*/ 496 w 969"/>
                <a:gd name="T3" fmla="*/ 1201 h 1192"/>
                <a:gd name="T4" fmla="*/ 586 w 969"/>
                <a:gd name="T5" fmla="*/ 1159 h 1192"/>
                <a:gd name="T6" fmla="*/ 822 w 969"/>
                <a:gd name="T7" fmla="*/ 1094 h 1192"/>
                <a:gd name="T8" fmla="*/ 945 w 969"/>
                <a:gd name="T9" fmla="*/ 1064 h 1192"/>
                <a:gd name="T10" fmla="*/ 768 w 969"/>
                <a:gd name="T11" fmla="*/ 995 h 1192"/>
                <a:gd name="T12" fmla="*/ 562 w 969"/>
                <a:gd name="T13" fmla="*/ 959 h 1192"/>
                <a:gd name="T14" fmla="*/ 200 w 969"/>
                <a:gd name="T15" fmla="*/ 977 h 1192"/>
                <a:gd name="T16" fmla="*/ 302 w 969"/>
                <a:gd name="T17" fmla="*/ 899 h 1192"/>
                <a:gd name="T18" fmla="*/ 502 w 969"/>
                <a:gd name="T19" fmla="*/ 809 h 1192"/>
                <a:gd name="T20" fmla="*/ 703 w 969"/>
                <a:gd name="T21" fmla="*/ 677 h 1192"/>
                <a:gd name="T22" fmla="*/ 709 w 969"/>
                <a:gd name="T23" fmla="*/ 677 h 1192"/>
                <a:gd name="T24" fmla="*/ 721 w 969"/>
                <a:gd name="T25" fmla="*/ 671 h 1192"/>
                <a:gd name="T26" fmla="*/ 762 w 969"/>
                <a:gd name="T27" fmla="*/ 653 h 1192"/>
                <a:gd name="T28" fmla="*/ 786 w 969"/>
                <a:gd name="T29" fmla="*/ 647 h 1192"/>
                <a:gd name="T30" fmla="*/ 798 w 969"/>
                <a:gd name="T31" fmla="*/ 635 h 1192"/>
                <a:gd name="T32" fmla="*/ 804 w 969"/>
                <a:gd name="T33" fmla="*/ 623 h 1192"/>
                <a:gd name="T34" fmla="*/ 798 w 969"/>
                <a:gd name="T35" fmla="*/ 617 h 1192"/>
                <a:gd name="T36" fmla="*/ 792 w 969"/>
                <a:gd name="T37" fmla="*/ 605 h 1192"/>
                <a:gd name="T38" fmla="*/ 792 w 969"/>
                <a:gd name="T39" fmla="*/ 578 h 1192"/>
                <a:gd name="T40" fmla="*/ 804 w 969"/>
                <a:gd name="T41" fmla="*/ 548 h 1192"/>
                <a:gd name="T42" fmla="*/ 816 w 969"/>
                <a:gd name="T43" fmla="*/ 518 h 1192"/>
                <a:gd name="T44" fmla="*/ 834 w 969"/>
                <a:gd name="T45" fmla="*/ 488 h 1192"/>
                <a:gd name="T46" fmla="*/ 846 w 969"/>
                <a:gd name="T47" fmla="*/ 458 h 1192"/>
                <a:gd name="T48" fmla="*/ 853 w 969"/>
                <a:gd name="T49" fmla="*/ 440 h 1192"/>
                <a:gd name="T50" fmla="*/ 861 w 969"/>
                <a:gd name="T51" fmla="*/ 434 h 1192"/>
                <a:gd name="T52" fmla="*/ 861 w 969"/>
                <a:gd name="T53" fmla="*/ 350 h 1192"/>
                <a:gd name="T54" fmla="*/ 861 w 969"/>
                <a:gd name="T55" fmla="*/ 344 h 1192"/>
                <a:gd name="T56" fmla="*/ 867 w 969"/>
                <a:gd name="T57" fmla="*/ 338 h 1192"/>
                <a:gd name="T58" fmla="*/ 885 w 969"/>
                <a:gd name="T59" fmla="*/ 308 h 1192"/>
                <a:gd name="T60" fmla="*/ 897 w 969"/>
                <a:gd name="T61" fmla="*/ 272 h 1192"/>
                <a:gd name="T62" fmla="*/ 909 w 969"/>
                <a:gd name="T63" fmla="*/ 242 h 1192"/>
                <a:gd name="T64" fmla="*/ 915 w 969"/>
                <a:gd name="T65" fmla="*/ 230 h 1192"/>
                <a:gd name="T66" fmla="*/ 921 w 969"/>
                <a:gd name="T67" fmla="*/ 218 h 1192"/>
                <a:gd name="T68" fmla="*/ 939 w 969"/>
                <a:gd name="T69" fmla="*/ 173 h 1192"/>
                <a:gd name="T70" fmla="*/ 957 w 969"/>
                <a:gd name="T71" fmla="*/ 137 h 1192"/>
                <a:gd name="T72" fmla="*/ 963 w 969"/>
                <a:gd name="T73" fmla="*/ 125 h 1192"/>
                <a:gd name="T74" fmla="*/ 963 w 969"/>
                <a:gd name="T75" fmla="*/ 119 h 1192"/>
                <a:gd name="T76" fmla="*/ 981 w 969"/>
                <a:gd name="T77" fmla="*/ 0 h 1192"/>
                <a:gd name="T78" fmla="*/ 957 w 969"/>
                <a:gd name="T79" fmla="*/ 47 h 1192"/>
                <a:gd name="T80" fmla="*/ 792 w 969"/>
                <a:gd name="T81" fmla="*/ 113 h 1192"/>
                <a:gd name="T82" fmla="*/ 715 w 969"/>
                <a:gd name="T83" fmla="*/ 161 h 1192"/>
                <a:gd name="T84" fmla="*/ 466 w 969"/>
                <a:gd name="T85" fmla="*/ 236 h 1192"/>
                <a:gd name="T86" fmla="*/ 284 w 969"/>
                <a:gd name="T87" fmla="*/ 290 h 1192"/>
                <a:gd name="T88" fmla="*/ 176 w 969"/>
                <a:gd name="T89" fmla="*/ 296 h 1192"/>
                <a:gd name="T90" fmla="*/ 12 w 969"/>
                <a:gd name="T91" fmla="*/ 488 h 1192"/>
                <a:gd name="T92" fmla="*/ 0 w 969"/>
                <a:gd name="T93" fmla="*/ 512 h 1192"/>
                <a:gd name="T94" fmla="*/ 0 w 969"/>
                <a:gd name="T95" fmla="*/ 1195 h 1192"/>
                <a:gd name="T96" fmla="*/ 96 w 969"/>
                <a:gd name="T97" fmla="*/ 1189 h 1192"/>
                <a:gd name="T98" fmla="*/ 326 w 969"/>
                <a:gd name="T99" fmla="*/ 1195 h 1192"/>
                <a:gd name="T100" fmla="*/ 326 w 969"/>
                <a:gd name="T101" fmla="*/ 1195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46 w 2176"/>
                <a:gd name="T1" fmla="*/ 773 h 1505"/>
                <a:gd name="T2" fmla="*/ 1205 w 2176"/>
                <a:gd name="T3" fmla="*/ 1241 h 1505"/>
                <a:gd name="T4" fmla="*/ 968 w 2176"/>
                <a:gd name="T5" fmla="*/ 1199 h 1505"/>
                <a:gd name="T6" fmla="*/ 732 w 2176"/>
                <a:gd name="T7" fmla="*/ 1133 h 1505"/>
                <a:gd name="T8" fmla="*/ 448 w 2176"/>
                <a:gd name="T9" fmla="*/ 1115 h 1505"/>
                <a:gd name="T10" fmla="*/ 0 w 2176"/>
                <a:gd name="T11" fmla="*/ 1085 h 1505"/>
                <a:gd name="T12" fmla="*/ 30 w 2176"/>
                <a:gd name="T13" fmla="*/ 1121 h 1505"/>
                <a:gd name="T14" fmla="*/ 502 w 2176"/>
                <a:gd name="T15" fmla="*/ 1139 h 1505"/>
                <a:gd name="T16" fmla="*/ 786 w 2176"/>
                <a:gd name="T17" fmla="*/ 1193 h 1505"/>
                <a:gd name="T18" fmla="*/ 1145 w 2176"/>
                <a:gd name="T19" fmla="*/ 1310 h 1505"/>
                <a:gd name="T20" fmla="*/ 1082 w 2176"/>
                <a:gd name="T21" fmla="*/ 1328 h 1505"/>
                <a:gd name="T22" fmla="*/ 720 w 2176"/>
                <a:gd name="T23" fmla="*/ 1514 h 1505"/>
                <a:gd name="T24" fmla="*/ 774 w 2176"/>
                <a:gd name="T25" fmla="*/ 1490 h 1505"/>
                <a:gd name="T26" fmla="*/ 873 w 2176"/>
                <a:gd name="T27" fmla="*/ 1448 h 1505"/>
                <a:gd name="T28" fmla="*/ 1034 w 2176"/>
                <a:gd name="T29" fmla="*/ 1364 h 1505"/>
                <a:gd name="T30" fmla="*/ 1229 w 2176"/>
                <a:gd name="T31" fmla="*/ 1304 h 1505"/>
                <a:gd name="T32" fmla="*/ 1282 w 2176"/>
                <a:gd name="T33" fmla="*/ 1229 h 1505"/>
                <a:gd name="T34" fmla="*/ 1653 w 2176"/>
                <a:gd name="T35" fmla="*/ 1049 h 1505"/>
                <a:gd name="T36" fmla="*/ 1955 w 2176"/>
                <a:gd name="T37" fmla="*/ 959 h 1505"/>
                <a:gd name="T38" fmla="*/ 2203 w 2176"/>
                <a:gd name="T39" fmla="*/ 827 h 1505"/>
                <a:gd name="T40" fmla="*/ 1985 w 2176"/>
                <a:gd name="T41" fmla="*/ 917 h 1505"/>
                <a:gd name="T42" fmla="*/ 1677 w 2176"/>
                <a:gd name="T43" fmla="*/ 995 h 1505"/>
                <a:gd name="T44" fmla="*/ 1357 w 2176"/>
                <a:gd name="T45" fmla="*/ 1157 h 1505"/>
                <a:gd name="T46" fmla="*/ 1519 w 2176"/>
                <a:gd name="T47" fmla="*/ 911 h 1505"/>
                <a:gd name="T48" fmla="*/ 1641 w 2176"/>
                <a:gd name="T49" fmla="*/ 548 h 1505"/>
                <a:gd name="T50" fmla="*/ 1761 w 2176"/>
                <a:gd name="T51" fmla="*/ 375 h 1505"/>
                <a:gd name="T52" fmla="*/ 2003 w 2176"/>
                <a:gd name="T53" fmla="*/ 60 h 1505"/>
                <a:gd name="T54" fmla="*/ 2027 w 2176"/>
                <a:gd name="T55" fmla="*/ 0 h 1505"/>
                <a:gd name="T56" fmla="*/ 1997 w 2176"/>
                <a:gd name="T57" fmla="*/ 0 h 1505"/>
                <a:gd name="T58" fmla="*/ 1617 w 2176"/>
                <a:gd name="T59" fmla="*/ 483 h 1505"/>
                <a:gd name="T60" fmla="*/ 1495 w 2176"/>
                <a:gd name="T61" fmla="*/ 893 h 1505"/>
                <a:gd name="T62" fmla="*/ 1270 w 2176"/>
                <a:gd name="T63" fmla="*/ 1181 h 1505"/>
                <a:gd name="T64" fmla="*/ 1145 w 2176"/>
                <a:gd name="T65" fmla="*/ 911 h 1505"/>
                <a:gd name="T66" fmla="*/ 1022 w 2176"/>
                <a:gd name="T67" fmla="*/ 543 h 1505"/>
                <a:gd name="T68" fmla="*/ 897 w 2176"/>
                <a:gd name="T69" fmla="*/ 222 h 1505"/>
                <a:gd name="T70" fmla="*/ 798 w 2176"/>
                <a:gd name="T71" fmla="*/ 0 h 1505"/>
                <a:gd name="T72" fmla="*/ 762 w 2176"/>
                <a:gd name="T73" fmla="*/ 0 h 1505"/>
                <a:gd name="T74" fmla="*/ 915 w 2176"/>
                <a:gd name="T75" fmla="*/ 357 h 1505"/>
                <a:gd name="T76" fmla="*/ 1046 w 2176"/>
                <a:gd name="T77" fmla="*/ 773 h 1505"/>
                <a:gd name="T78" fmla="*/ 1046 w 2176"/>
                <a:gd name="T79" fmla="*/ 773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4 w 813"/>
                <a:gd name="T1" fmla="*/ 567 h 804"/>
                <a:gd name="T2" fmla="*/ 332 w 813"/>
                <a:gd name="T3" fmla="*/ 441 h 804"/>
                <a:gd name="T4" fmla="*/ 652 w 813"/>
                <a:gd name="T5" fmla="*/ 219 h 804"/>
                <a:gd name="T6" fmla="*/ 822 w 813"/>
                <a:gd name="T7" fmla="*/ 0 h 804"/>
                <a:gd name="T8" fmla="*/ 684 w 813"/>
                <a:gd name="T9" fmla="*/ 150 h 804"/>
                <a:gd name="T10" fmla="*/ 147 w 813"/>
                <a:gd name="T11" fmla="*/ 507 h 804"/>
                <a:gd name="T12" fmla="*/ 0 w 813"/>
                <a:gd name="T13" fmla="*/ 738 h 804"/>
                <a:gd name="T14" fmla="*/ 0 w 813"/>
                <a:gd name="T15" fmla="*/ 810 h 804"/>
                <a:gd name="T16" fmla="*/ 164 w 813"/>
                <a:gd name="T17" fmla="*/ 567 h 804"/>
                <a:gd name="T18" fmla="*/ 164 w 813"/>
                <a:gd name="T19" fmla="*/ 567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6 w 759"/>
                <a:gd name="T1" fmla="*/ 66 h 107"/>
                <a:gd name="T2" fmla="*/ 768 w 759"/>
                <a:gd name="T3" fmla="*/ 0 h 107"/>
                <a:gd name="T4" fmla="*/ 502 w 759"/>
                <a:gd name="T5" fmla="*/ 36 h 107"/>
                <a:gd name="T6" fmla="*/ 141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6 w 759"/>
                <a:gd name="T15" fmla="*/ 66 h 107"/>
                <a:gd name="T16" fmla="*/ 466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405 w 3169"/>
                <a:gd name="T1" fmla="*/ 242 h 743"/>
                <a:gd name="T2" fmla="*/ 1755 w 3169"/>
                <a:gd name="T3" fmla="*/ 236 h 743"/>
                <a:gd name="T4" fmla="*/ 2114 w 3169"/>
                <a:gd name="T5" fmla="*/ 254 h 743"/>
                <a:gd name="T6" fmla="*/ 2535 w 3169"/>
                <a:gd name="T7" fmla="*/ 236 h 743"/>
                <a:gd name="T8" fmla="*/ 3208 w 3169"/>
                <a:gd name="T9" fmla="*/ 207 h 743"/>
                <a:gd name="T10" fmla="*/ 3154 w 3169"/>
                <a:gd name="T11" fmla="*/ 189 h 743"/>
                <a:gd name="T12" fmla="*/ 2452 w 3169"/>
                <a:gd name="T13" fmla="*/ 224 h 743"/>
                <a:gd name="T14" fmla="*/ 2027 w 3169"/>
                <a:gd name="T15" fmla="*/ 224 h 743"/>
                <a:gd name="T16" fmla="*/ 1477 w 3169"/>
                <a:gd name="T17" fmla="*/ 189 h 743"/>
                <a:gd name="T18" fmla="*/ 1561 w 3169"/>
                <a:gd name="T19" fmla="*/ 168 h 743"/>
                <a:gd name="T20" fmla="*/ 2063 w 3169"/>
                <a:gd name="T21" fmla="*/ 0 h 743"/>
                <a:gd name="T22" fmla="*/ 1985 w 3169"/>
                <a:gd name="T23" fmla="*/ 24 h 743"/>
                <a:gd name="T24" fmla="*/ 1860 w 3169"/>
                <a:gd name="T25" fmla="*/ 66 h 743"/>
                <a:gd name="T26" fmla="*/ 1623 w 3169"/>
                <a:gd name="T27" fmla="*/ 138 h 743"/>
                <a:gd name="T28" fmla="*/ 1356 w 3169"/>
                <a:gd name="T29" fmla="*/ 201 h 743"/>
                <a:gd name="T30" fmla="*/ 1283 w 3169"/>
                <a:gd name="T31" fmla="*/ 254 h 743"/>
                <a:gd name="T32" fmla="*/ 774 w 3169"/>
                <a:gd name="T33" fmla="*/ 416 h 743"/>
                <a:gd name="T34" fmla="*/ 338 w 3169"/>
                <a:gd name="T35" fmla="*/ 506 h 743"/>
                <a:gd name="T36" fmla="*/ 0 w 3169"/>
                <a:gd name="T37" fmla="*/ 623 h 743"/>
                <a:gd name="T38" fmla="*/ 302 w 3169"/>
                <a:gd name="T39" fmla="*/ 542 h 743"/>
                <a:gd name="T40" fmla="*/ 744 w 3169"/>
                <a:gd name="T41" fmla="*/ 452 h 743"/>
                <a:gd name="T42" fmla="*/ 1193 w 3169"/>
                <a:gd name="T43" fmla="*/ 314 h 743"/>
                <a:gd name="T44" fmla="*/ 993 w 3169"/>
                <a:gd name="T45" fmla="*/ 494 h 743"/>
                <a:gd name="T46" fmla="*/ 879 w 3169"/>
                <a:gd name="T47" fmla="*/ 749 h 743"/>
                <a:gd name="T48" fmla="*/ 873 w 3169"/>
                <a:gd name="T49" fmla="*/ 749 h 743"/>
                <a:gd name="T50" fmla="*/ 945 w 3169"/>
                <a:gd name="T51" fmla="*/ 749 h 743"/>
                <a:gd name="T52" fmla="*/ 1034 w 3169"/>
                <a:gd name="T53" fmla="*/ 500 h 743"/>
                <a:gd name="T54" fmla="*/ 1312 w 3169"/>
                <a:gd name="T55" fmla="*/ 284 h 743"/>
                <a:gd name="T56" fmla="*/ 1549 w 3169"/>
                <a:gd name="T57" fmla="*/ 452 h 743"/>
                <a:gd name="T58" fmla="*/ 1791 w 3169"/>
                <a:gd name="T59" fmla="*/ 683 h 743"/>
                <a:gd name="T60" fmla="*/ 1878 w 3169"/>
                <a:gd name="T61" fmla="*/ 749 h 743"/>
                <a:gd name="T62" fmla="*/ 1943 w 3169"/>
                <a:gd name="T63" fmla="*/ 749 h 743"/>
                <a:gd name="T64" fmla="*/ 1713 w 3169"/>
                <a:gd name="T65" fmla="*/ 530 h 743"/>
                <a:gd name="T66" fmla="*/ 1405 w 3169"/>
                <a:gd name="T67" fmla="*/ 242 h 743"/>
                <a:gd name="T68" fmla="*/ 1405 w 3169"/>
                <a:gd name="T69" fmla="*/ 242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>
                <a:gd name="T0" fmla="*/ 1814 w 2828"/>
                <a:gd name="T1" fmla="*/ 606 h 2366"/>
                <a:gd name="T2" fmla="*/ 1615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41 h 2366"/>
                <a:gd name="T40" fmla="*/ 42 w 2828"/>
                <a:gd name="T41" fmla="*/ 1441 h 2366"/>
                <a:gd name="T42" fmla="*/ 367 w 2828"/>
                <a:gd name="T43" fmla="*/ 1585 h 2366"/>
                <a:gd name="T44" fmla="*/ 949 w 2828"/>
                <a:gd name="T45" fmla="*/ 1712 h 2366"/>
                <a:gd name="T46" fmla="*/ 1519 w 2828"/>
                <a:gd name="T47" fmla="*/ 1537 h 2366"/>
                <a:gd name="T48" fmla="*/ 1735 w 2828"/>
                <a:gd name="T49" fmla="*/ 1513 h 2366"/>
                <a:gd name="T50" fmla="*/ 1723 w 2828"/>
                <a:gd name="T51" fmla="*/ 1802 h 2366"/>
                <a:gd name="T52" fmla="*/ 2042 w 2828"/>
                <a:gd name="T53" fmla="*/ 2229 h 2366"/>
                <a:gd name="T54" fmla="*/ 2191 w 2828"/>
                <a:gd name="T55" fmla="*/ 2133 h 2366"/>
                <a:gd name="T56" fmla="*/ 2270 w 2828"/>
                <a:gd name="T57" fmla="*/ 1970 h 2366"/>
                <a:gd name="T58" fmla="*/ 2233 w 2828"/>
                <a:gd name="T59" fmla="*/ 1573 h 2366"/>
                <a:gd name="T60" fmla="*/ 2294 w 2828"/>
                <a:gd name="T61" fmla="*/ 1483 h 2366"/>
                <a:gd name="T62" fmla="*/ 2588 w 2828"/>
                <a:gd name="T63" fmla="*/ 1688 h 2366"/>
                <a:gd name="T64" fmla="*/ 2695 w 2828"/>
                <a:gd name="T65" fmla="*/ 1682 h 2366"/>
                <a:gd name="T66" fmla="*/ 2588 w 2828"/>
                <a:gd name="T67" fmla="*/ 1543 h 2366"/>
                <a:gd name="T68" fmla="*/ 2510 w 2828"/>
                <a:gd name="T69" fmla="*/ 1357 h 2366"/>
                <a:gd name="T70" fmla="*/ 2354 w 2828"/>
                <a:gd name="T71" fmla="*/ 1184 h 2366"/>
                <a:gd name="T72" fmla="*/ 2102 w 2828"/>
                <a:gd name="T73" fmla="*/ 931 h 2366"/>
                <a:gd name="T74" fmla="*/ 2137 w 2828"/>
                <a:gd name="T75" fmla="*/ 907 h 2366"/>
                <a:gd name="T76" fmla="*/ 2215 w 2828"/>
                <a:gd name="T77" fmla="*/ 871 h 2366"/>
                <a:gd name="T78" fmla="*/ 2324 w 2828"/>
                <a:gd name="T79" fmla="*/ 817 h 2366"/>
                <a:gd name="T80" fmla="*/ 2372 w 2828"/>
                <a:gd name="T81" fmla="*/ 787 h 2366"/>
                <a:gd name="T82" fmla="*/ 2078 w 2828"/>
                <a:gd name="T83" fmla="*/ 865 h 2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66 w 2153"/>
                <a:gd name="T1" fmla="*/ 857 h 1930"/>
                <a:gd name="T2" fmla="*/ 1961 w 2153"/>
                <a:gd name="T3" fmla="*/ 1025 h 1930"/>
                <a:gd name="T4" fmla="*/ 2078 w 2153"/>
                <a:gd name="T5" fmla="*/ 1174 h 1930"/>
                <a:gd name="T6" fmla="*/ 2144 w 2153"/>
                <a:gd name="T7" fmla="*/ 1255 h 1930"/>
                <a:gd name="T8" fmla="*/ 2180 w 2153"/>
                <a:gd name="T9" fmla="*/ 1303 h 1930"/>
                <a:gd name="T10" fmla="*/ 1913 w 2153"/>
                <a:gd name="T11" fmla="*/ 983 h 1930"/>
                <a:gd name="T12" fmla="*/ 1884 w 2153"/>
                <a:gd name="T13" fmla="*/ 935 h 1930"/>
                <a:gd name="T14" fmla="*/ 1804 w 2153"/>
                <a:gd name="T15" fmla="*/ 1249 h 1930"/>
                <a:gd name="T16" fmla="*/ 1791 w 2153"/>
                <a:gd name="T17" fmla="*/ 1495 h 1930"/>
                <a:gd name="T18" fmla="*/ 1842 w 2153"/>
                <a:gd name="T19" fmla="*/ 1918 h 1930"/>
                <a:gd name="T20" fmla="*/ 1811 w 2153"/>
                <a:gd name="T21" fmla="*/ 1942 h 1930"/>
                <a:gd name="T22" fmla="*/ 1767 w 2153"/>
                <a:gd name="T23" fmla="*/ 1543 h 1930"/>
                <a:gd name="T24" fmla="*/ 1749 w 2153"/>
                <a:gd name="T25" fmla="*/ 1297 h 1930"/>
                <a:gd name="T26" fmla="*/ 1785 w 2153"/>
                <a:gd name="T27" fmla="*/ 1091 h 1930"/>
                <a:gd name="T28" fmla="*/ 1791 w 2153"/>
                <a:gd name="T29" fmla="*/ 881 h 1930"/>
                <a:gd name="T30" fmla="*/ 1283 w 2153"/>
                <a:gd name="T31" fmla="*/ 1013 h 1930"/>
                <a:gd name="T32" fmla="*/ 834 w 2153"/>
                <a:gd name="T33" fmla="*/ 1138 h 1930"/>
                <a:gd name="T34" fmla="*/ 326 w 2153"/>
                <a:gd name="T35" fmla="*/ 1321 h 1930"/>
                <a:gd name="T36" fmla="*/ 18 w 2153"/>
                <a:gd name="T37" fmla="*/ 1429 h 1930"/>
                <a:gd name="T38" fmla="*/ 314 w 2153"/>
                <a:gd name="T39" fmla="*/ 1291 h 1930"/>
                <a:gd name="T40" fmla="*/ 691 w 2153"/>
                <a:gd name="T41" fmla="*/ 1150 h 1930"/>
                <a:gd name="T42" fmla="*/ 1034 w 2153"/>
                <a:gd name="T43" fmla="*/ 1043 h 1930"/>
                <a:gd name="T44" fmla="*/ 1429 w 2153"/>
                <a:gd name="T45" fmla="*/ 935 h 1930"/>
                <a:gd name="T46" fmla="*/ 1713 w 2153"/>
                <a:gd name="T47" fmla="*/ 821 h 1930"/>
                <a:gd name="T48" fmla="*/ 1351 w 2153"/>
                <a:gd name="T49" fmla="*/ 626 h 1930"/>
                <a:gd name="T50" fmla="*/ 873 w 2153"/>
                <a:gd name="T51" fmla="*/ 518 h 1930"/>
                <a:gd name="T52" fmla="*/ 230 w 2153"/>
                <a:gd name="T53" fmla="*/ 161 h 1930"/>
                <a:gd name="T54" fmla="*/ 0 w 2153"/>
                <a:gd name="T55" fmla="*/ 83 h 1930"/>
                <a:gd name="T56" fmla="*/ 332 w 2153"/>
                <a:gd name="T57" fmla="*/ 179 h 1930"/>
                <a:gd name="T58" fmla="*/ 721 w 2153"/>
                <a:gd name="T59" fmla="*/ 386 h 1930"/>
                <a:gd name="T60" fmla="*/ 945 w 2153"/>
                <a:gd name="T61" fmla="*/ 494 h 1930"/>
                <a:gd name="T62" fmla="*/ 1369 w 2153"/>
                <a:gd name="T63" fmla="*/ 596 h 1930"/>
                <a:gd name="T64" fmla="*/ 1671 w 2153"/>
                <a:gd name="T65" fmla="*/ 749 h 1930"/>
                <a:gd name="T66" fmla="*/ 1441 w 2153"/>
                <a:gd name="T67" fmla="*/ 464 h 1930"/>
                <a:gd name="T68" fmla="*/ 1301 w 2153"/>
                <a:gd name="T69" fmla="*/ 191 h 1930"/>
                <a:gd name="T70" fmla="*/ 1169 w 2153"/>
                <a:gd name="T71" fmla="*/ 0 h 1930"/>
                <a:gd name="T72" fmla="*/ 1357 w 2153"/>
                <a:gd name="T73" fmla="*/ 215 h 1930"/>
                <a:gd name="T74" fmla="*/ 1507 w 2153"/>
                <a:gd name="T75" fmla="*/ 488 h 1930"/>
                <a:gd name="T76" fmla="*/ 1767 w 2153"/>
                <a:gd name="T77" fmla="*/ 809 h 1930"/>
                <a:gd name="T78" fmla="*/ 1866 w 2153"/>
                <a:gd name="T79" fmla="*/ 857 h 1930"/>
                <a:gd name="T80" fmla="*/ 1866 w 2153"/>
                <a:gd name="T81" fmla="*/ 857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0261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0262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297C0-8AE2-4740-9F3F-8947B0E37B2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4006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458765-6E9A-401F-A038-092FD3766E9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87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8BA02E-5A47-4A7B-B1AC-F1B04DD0A59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6363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B629E0-5415-42AA-A3F0-BFE4C53837D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0705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1E0F1-9EF3-40BC-83EF-6B2C49B07AC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0173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B2438-673A-44D0-84AB-B0C9DD76142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2258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DBAE7-C132-44EF-A533-7A4C0964D11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659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8BA02E-5A47-4A7B-B1AC-F1B04DD0A59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8827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9576C-A2DD-4A48-A474-40CBB4373E4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1929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7D847D-EDD9-4636-9C78-5C558E99F15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3986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73BA9-E023-40D9-9ED0-09E203F8ED6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8806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32EDB1-179F-43A5-B937-C44AA778529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4566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>
                <a:gd name="T0" fmla="*/ 744 w 2515"/>
                <a:gd name="T1" fmla="*/ 1669 h 1970"/>
                <a:gd name="T2" fmla="*/ 852 w 2515"/>
                <a:gd name="T3" fmla="*/ 1400 h 1970"/>
                <a:gd name="T4" fmla="*/ 876 w 2515"/>
                <a:gd name="T5" fmla="*/ 1171 h 1970"/>
                <a:gd name="T6" fmla="*/ 979 w 2515"/>
                <a:gd name="T7" fmla="*/ 1370 h 1970"/>
                <a:gd name="T8" fmla="*/ 1231 w 2515"/>
                <a:gd name="T9" fmla="*/ 1621 h 1970"/>
                <a:gd name="T10" fmla="*/ 1471 w 2515"/>
                <a:gd name="T11" fmla="*/ 1693 h 1970"/>
                <a:gd name="T12" fmla="*/ 1819 w 2515"/>
                <a:gd name="T13" fmla="*/ 1678 h 1970"/>
                <a:gd name="T14" fmla="*/ 1893 w 2515"/>
                <a:gd name="T15" fmla="*/ 1513 h 1970"/>
                <a:gd name="T16" fmla="*/ 1874 w 2515"/>
                <a:gd name="T17" fmla="*/ 1285 h 1970"/>
                <a:gd name="T18" fmla="*/ 1783 w 2515"/>
                <a:gd name="T19" fmla="*/ 967 h 1970"/>
                <a:gd name="T20" fmla="*/ 1289 w 2515"/>
                <a:gd name="T21" fmla="*/ 873 h 1970"/>
                <a:gd name="T22" fmla="*/ 1549 w 2515"/>
                <a:gd name="T23" fmla="*/ 745 h 1970"/>
                <a:gd name="T24" fmla="*/ 1753 w 2515"/>
                <a:gd name="T25" fmla="*/ 732 h 1970"/>
                <a:gd name="T26" fmla="*/ 2107 w 2515"/>
                <a:gd name="T27" fmla="*/ 618 h 1970"/>
                <a:gd name="T28" fmla="*/ 2377 w 2515"/>
                <a:gd name="T29" fmla="*/ 438 h 1970"/>
                <a:gd name="T30" fmla="*/ 2420 w 2515"/>
                <a:gd name="T31" fmla="*/ 343 h 1970"/>
                <a:gd name="T32" fmla="*/ 2077 w 2515"/>
                <a:gd name="T33" fmla="*/ 331 h 1970"/>
                <a:gd name="T34" fmla="*/ 1951 w 2515"/>
                <a:gd name="T35" fmla="*/ 301 h 1970"/>
                <a:gd name="T36" fmla="*/ 1645 w 2515"/>
                <a:gd name="T37" fmla="*/ 289 h 1970"/>
                <a:gd name="T38" fmla="*/ 1297 w 2515"/>
                <a:gd name="T39" fmla="*/ 408 h 1970"/>
                <a:gd name="T40" fmla="*/ 1308 w 2515"/>
                <a:gd name="T41" fmla="*/ 337 h 1970"/>
                <a:gd name="T42" fmla="*/ 1453 w 2515"/>
                <a:gd name="T43" fmla="*/ 168 h 1970"/>
                <a:gd name="T44" fmla="*/ 1477 w 2515"/>
                <a:gd name="T45" fmla="*/ 36 h 1970"/>
                <a:gd name="T46" fmla="*/ 1417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5 h 1970"/>
                <a:gd name="T82" fmla="*/ 372 w 2515"/>
                <a:gd name="T83" fmla="*/ 1015 h 1970"/>
                <a:gd name="T84" fmla="*/ 222 w 2515"/>
                <a:gd name="T85" fmla="*/ 1262 h 1970"/>
                <a:gd name="T86" fmla="*/ 139 w 2515"/>
                <a:gd name="T87" fmla="*/ 1459 h 1970"/>
                <a:gd name="T88" fmla="*/ 102 w 2515"/>
                <a:gd name="T89" fmla="*/ 1495 h 1970"/>
                <a:gd name="T90" fmla="*/ 84 w 2515"/>
                <a:gd name="T91" fmla="*/ 1519 h 1970"/>
                <a:gd name="T92" fmla="*/ 96 w 2515"/>
                <a:gd name="T93" fmla="*/ 1537 h 1970"/>
                <a:gd name="T94" fmla="*/ 127 w 2515"/>
                <a:gd name="T95" fmla="*/ 1567 h 1970"/>
                <a:gd name="T96" fmla="*/ 145 w 2515"/>
                <a:gd name="T97" fmla="*/ 1633 h 1970"/>
                <a:gd name="T98" fmla="*/ 156 w 2515"/>
                <a:gd name="T99" fmla="*/ 1693 h 1970"/>
                <a:gd name="T100" fmla="*/ 162 w 2515"/>
                <a:gd name="T101" fmla="*/ 1723 h 1970"/>
                <a:gd name="T102" fmla="*/ 216 w 2515"/>
                <a:gd name="T103" fmla="*/ 1802 h 1970"/>
                <a:gd name="T104" fmla="*/ 228 w 2515"/>
                <a:gd name="T105" fmla="*/ 1850 h 1970"/>
                <a:gd name="T106" fmla="*/ 240 w 2515"/>
                <a:gd name="T107" fmla="*/ 1904 h 1970"/>
                <a:gd name="T108" fmla="*/ 246 w 2515"/>
                <a:gd name="T109" fmla="*/ 1922 h 1970"/>
                <a:gd name="T110" fmla="*/ 258 w 2515"/>
                <a:gd name="T111" fmla="*/ 1970 h 1970"/>
                <a:gd name="T112" fmla="*/ 462 w 2515"/>
                <a:gd name="T113" fmla="*/ 1922 h 1970"/>
                <a:gd name="T114" fmla="*/ 624 w 2515"/>
                <a:gd name="T115" fmla="*/ 1778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71 w 2123"/>
                <a:gd name="T1" fmla="*/ 882 h 1696"/>
                <a:gd name="T2" fmla="*/ 535 w 2123"/>
                <a:gd name="T3" fmla="*/ 578 h 1696"/>
                <a:gd name="T4" fmla="*/ 661 w 2123"/>
                <a:gd name="T5" fmla="*/ 335 h 1696"/>
                <a:gd name="T6" fmla="*/ 912 w 2123"/>
                <a:gd name="T7" fmla="*/ 497 h 1696"/>
                <a:gd name="T8" fmla="*/ 1196 w 2123"/>
                <a:gd name="T9" fmla="*/ 735 h 1696"/>
                <a:gd name="T10" fmla="*/ 1459 w 2123"/>
                <a:gd name="T11" fmla="*/ 938 h 1696"/>
                <a:gd name="T12" fmla="*/ 1773 w 2123"/>
                <a:gd name="T13" fmla="*/ 1150 h 1696"/>
                <a:gd name="T14" fmla="*/ 1853 w 2123"/>
                <a:gd name="T15" fmla="*/ 1195 h 1696"/>
                <a:gd name="T16" fmla="*/ 1808 w 2123"/>
                <a:gd name="T17" fmla="*/ 1146 h 1696"/>
                <a:gd name="T18" fmla="*/ 1390 w 2123"/>
                <a:gd name="T19" fmla="*/ 847 h 1696"/>
                <a:gd name="T20" fmla="*/ 1070 w 2123"/>
                <a:gd name="T21" fmla="*/ 578 h 1696"/>
                <a:gd name="T22" fmla="*/ 711 w 2123"/>
                <a:gd name="T23" fmla="*/ 278 h 1696"/>
                <a:gd name="T24" fmla="*/ 984 w 2123"/>
                <a:gd name="T25" fmla="*/ 263 h 1696"/>
                <a:gd name="T26" fmla="*/ 1265 w 2123"/>
                <a:gd name="T27" fmla="*/ 269 h 1696"/>
                <a:gd name="T28" fmla="*/ 1590 w 2123"/>
                <a:gd name="T29" fmla="*/ 227 h 1696"/>
                <a:gd name="T30" fmla="*/ 2090 w 2123"/>
                <a:gd name="T31" fmla="*/ 166 h 1696"/>
                <a:gd name="T32" fmla="*/ 2042 w 2123"/>
                <a:gd name="T33" fmla="*/ 147 h 1696"/>
                <a:gd name="T34" fmla="*/ 1519 w 2123"/>
                <a:gd name="T35" fmla="*/ 218 h 1696"/>
                <a:gd name="T36" fmla="*/ 1190 w 2123"/>
                <a:gd name="T37" fmla="*/ 233 h 1696"/>
                <a:gd name="T38" fmla="*/ 747 w 2123"/>
                <a:gd name="T39" fmla="*/ 218 h 1696"/>
                <a:gd name="T40" fmla="*/ 807 w 2123"/>
                <a:gd name="T41" fmla="*/ 192 h 1696"/>
                <a:gd name="T42" fmla="*/ 1124 w 2123"/>
                <a:gd name="T43" fmla="*/ 0 h 1696"/>
                <a:gd name="T44" fmla="*/ 1070 w 2123"/>
                <a:gd name="T45" fmla="*/ 25 h 1696"/>
                <a:gd name="T46" fmla="*/ 995 w 2123"/>
                <a:gd name="T47" fmla="*/ 71 h 1696"/>
                <a:gd name="T48" fmla="*/ 843 w 2123"/>
                <a:gd name="T49" fmla="*/ 162 h 1696"/>
                <a:gd name="T50" fmla="*/ 661 w 2123"/>
                <a:gd name="T51" fmla="*/ 238 h 1696"/>
                <a:gd name="T52" fmla="*/ 625 w 2123"/>
                <a:gd name="T53" fmla="*/ 305 h 1696"/>
                <a:gd name="T54" fmla="*/ 299 w 2123"/>
                <a:gd name="T55" fmla="*/ 497 h 1696"/>
                <a:gd name="T56" fmla="*/ 0 w 2123"/>
                <a:gd name="T57" fmla="*/ 614 h 1696"/>
                <a:gd name="T58" fmla="*/ 0 w 2123"/>
                <a:gd name="T59" fmla="*/ 619 h 1696"/>
                <a:gd name="T60" fmla="*/ 0 w 2123"/>
                <a:gd name="T61" fmla="*/ 649 h 1696"/>
                <a:gd name="T62" fmla="*/ 293 w 2123"/>
                <a:gd name="T63" fmla="*/ 537 h 1696"/>
                <a:gd name="T64" fmla="*/ 583 w 2123"/>
                <a:gd name="T65" fmla="*/ 365 h 1696"/>
                <a:gd name="T66" fmla="*/ 499 w 2123"/>
                <a:gd name="T67" fmla="*/ 568 h 1696"/>
                <a:gd name="T68" fmla="*/ 517 w 2123"/>
                <a:gd name="T69" fmla="*/ 842 h 1696"/>
                <a:gd name="T70" fmla="*/ 454 w 2123"/>
                <a:gd name="T71" fmla="*/ 988 h 1696"/>
                <a:gd name="T72" fmla="*/ 323 w 2123"/>
                <a:gd name="T73" fmla="*/ 1252 h 1696"/>
                <a:gd name="T74" fmla="*/ 317 w 2123"/>
                <a:gd name="T75" fmla="*/ 1435 h 1696"/>
                <a:gd name="T76" fmla="*/ 323 w 2123"/>
                <a:gd name="T77" fmla="*/ 1435 h 1696"/>
                <a:gd name="T78" fmla="*/ 341 w 2123"/>
                <a:gd name="T79" fmla="*/ 1313 h 1696"/>
                <a:gd name="T80" fmla="*/ 571 w 2123"/>
                <a:gd name="T81" fmla="*/ 882 h 1696"/>
                <a:gd name="T82" fmla="*/ 571 w 2123"/>
                <a:gd name="T83" fmla="*/ 882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6 w 969"/>
                <a:gd name="T1" fmla="*/ 1195 h 1192"/>
                <a:gd name="T2" fmla="*/ 496 w 969"/>
                <a:gd name="T3" fmla="*/ 1201 h 1192"/>
                <a:gd name="T4" fmla="*/ 586 w 969"/>
                <a:gd name="T5" fmla="*/ 1159 h 1192"/>
                <a:gd name="T6" fmla="*/ 822 w 969"/>
                <a:gd name="T7" fmla="*/ 1094 h 1192"/>
                <a:gd name="T8" fmla="*/ 945 w 969"/>
                <a:gd name="T9" fmla="*/ 1064 h 1192"/>
                <a:gd name="T10" fmla="*/ 768 w 969"/>
                <a:gd name="T11" fmla="*/ 995 h 1192"/>
                <a:gd name="T12" fmla="*/ 562 w 969"/>
                <a:gd name="T13" fmla="*/ 959 h 1192"/>
                <a:gd name="T14" fmla="*/ 200 w 969"/>
                <a:gd name="T15" fmla="*/ 977 h 1192"/>
                <a:gd name="T16" fmla="*/ 302 w 969"/>
                <a:gd name="T17" fmla="*/ 899 h 1192"/>
                <a:gd name="T18" fmla="*/ 502 w 969"/>
                <a:gd name="T19" fmla="*/ 809 h 1192"/>
                <a:gd name="T20" fmla="*/ 703 w 969"/>
                <a:gd name="T21" fmla="*/ 677 h 1192"/>
                <a:gd name="T22" fmla="*/ 709 w 969"/>
                <a:gd name="T23" fmla="*/ 677 h 1192"/>
                <a:gd name="T24" fmla="*/ 721 w 969"/>
                <a:gd name="T25" fmla="*/ 671 h 1192"/>
                <a:gd name="T26" fmla="*/ 762 w 969"/>
                <a:gd name="T27" fmla="*/ 653 h 1192"/>
                <a:gd name="T28" fmla="*/ 786 w 969"/>
                <a:gd name="T29" fmla="*/ 647 h 1192"/>
                <a:gd name="T30" fmla="*/ 798 w 969"/>
                <a:gd name="T31" fmla="*/ 635 h 1192"/>
                <a:gd name="T32" fmla="*/ 804 w 969"/>
                <a:gd name="T33" fmla="*/ 623 h 1192"/>
                <a:gd name="T34" fmla="*/ 798 w 969"/>
                <a:gd name="T35" fmla="*/ 617 h 1192"/>
                <a:gd name="T36" fmla="*/ 792 w 969"/>
                <a:gd name="T37" fmla="*/ 605 h 1192"/>
                <a:gd name="T38" fmla="*/ 792 w 969"/>
                <a:gd name="T39" fmla="*/ 578 h 1192"/>
                <a:gd name="T40" fmla="*/ 804 w 969"/>
                <a:gd name="T41" fmla="*/ 548 h 1192"/>
                <a:gd name="T42" fmla="*/ 816 w 969"/>
                <a:gd name="T43" fmla="*/ 518 h 1192"/>
                <a:gd name="T44" fmla="*/ 834 w 969"/>
                <a:gd name="T45" fmla="*/ 488 h 1192"/>
                <a:gd name="T46" fmla="*/ 846 w 969"/>
                <a:gd name="T47" fmla="*/ 458 h 1192"/>
                <a:gd name="T48" fmla="*/ 853 w 969"/>
                <a:gd name="T49" fmla="*/ 440 h 1192"/>
                <a:gd name="T50" fmla="*/ 861 w 969"/>
                <a:gd name="T51" fmla="*/ 434 h 1192"/>
                <a:gd name="T52" fmla="*/ 861 w 969"/>
                <a:gd name="T53" fmla="*/ 350 h 1192"/>
                <a:gd name="T54" fmla="*/ 861 w 969"/>
                <a:gd name="T55" fmla="*/ 344 h 1192"/>
                <a:gd name="T56" fmla="*/ 867 w 969"/>
                <a:gd name="T57" fmla="*/ 338 h 1192"/>
                <a:gd name="T58" fmla="*/ 885 w 969"/>
                <a:gd name="T59" fmla="*/ 308 h 1192"/>
                <a:gd name="T60" fmla="*/ 897 w 969"/>
                <a:gd name="T61" fmla="*/ 272 h 1192"/>
                <a:gd name="T62" fmla="*/ 909 w 969"/>
                <a:gd name="T63" fmla="*/ 242 h 1192"/>
                <a:gd name="T64" fmla="*/ 915 w 969"/>
                <a:gd name="T65" fmla="*/ 230 h 1192"/>
                <a:gd name="T66" fmla="*/ 921 w 969"/>
                <a:gd name="T67" fmla="*/ 218 h 1192"/>
                <a:gd name="T68" fmla="*/ 939 w 969"/>
                <a:gd name="T69" fmla="*/ 173 h 1192"/>
                <a:gd name="T70" fmla="*/ 957 w 969"/>
                <a:gd name="T71" fmla="*/ 137 h 1192"/>
                <a:gd name="T72" fmla="*/ 963 w 969"/>
                <a:gd name="T73" fmla="*/ 125 h 1192"/>
                <a:gd name="T74" fmla="*/ 963 w 969"/>
                <a:gd name="T75" fmla="*/ 119 h 1192"/>
                <a:gd name="T76" fmla="*/ 981 w 969"/>
                <a:gd name="T77" fmla="*/ 0 h 1192"/>
                <a:gd name="T78" fmla="*/ 957 w 969"/>
                <a:gd name="T79" fmla="*/ 47 h 1192"/>
                <a:gd name="T80" fmla="*/ 792 w 969"/>
                <a:gd name="T81" fmla="*/ 113 h 1192"/>
                <a:gd name="T82" fmla="*/ 715 w 969"/>
                <a:gd name="T83" fmla="*/ 161 h 1192"/>
                <a:gd name="T84" fmla="*/ 466 w 969"/>
                <a:gd name="T85" fmla="*/ 236 h 1192"/>
                <a:gd name="T86" fmla="*/ 284 w 969"/>
                <a:gd name="T87" fmla="*/ 290 h 1192"/>
                <a:gd name="T88" fmla="*/ 176 w 969"/>
                <a:gd name="T89" fmla="*/ 296 h 1192"/>
                <a:gd name="T90" fmla="*/ 12 w 969"/>
                <a:gd name="T91" fmla="*/ 488 h 1192"/>
                <a:gd name="T92" fmla="*/ 0 w 969"/>
                <a:gd name="T93" fmla="*/ 512 h 1192"/>
                <a:gd name="T94" fmla="*/ 0 w 969"/>
                <a:gd name="T95" fmla="*/ 1195 h 1192"/>
                <a:gd name="T96" fmla="*/ 96 w 969"/>
                <a:gd name="T97" fmla="*/ 1189 h 1192"/>
                <a:gd name="T98" fmla="*/ 326 w 969"/>
                <a:gd name="T99" fmla="*/ 1195 h 1192"/>
                <a:gd name="T100" fmla="*/ 326 w 969"/>
                <a:gd name="T101" fmla="*/ 1195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46 w 2176"/>
                <a:gd name="T1" fmla="*/ 773 h 1505"/>
                <a:gd name="T2" fmla="*/ 1205 w 2176"/>
                <a:gd name="T3" fmla="*/ 1241 h 1505"/>
                <a:gd name="T4" fmla="*/ 968 w 2176"/>
                <a:gd name="T5" fmla="*/ 1199 h 1505"/>
                <a:gd name="T6" fmla="*/ 732 w 2176"/>
                <a:gd name="T7" fmla="*/ 1133 h 1505"/>
                <a:gd name="T8" fmla="*/ 448 w 2176"/>
                <a:gd name="T9" fmla="*/ 1115 h 1505"/>
                <a:gd name="T10" fmla="*/ 0 w 2176"/>
                <a:gd name="T11" fmla="*/ 1085 h 1505"/>
                <a:gd name="T12" fmla="*/ 30 w 2176"/>
                <a:gd name="T13" fmla="*/ 1121 h 1505"/>
                <a:gd name="T14" fmla="*/ 502 w 2176"/>
                <a:gd name="T15" fmla="*/ 1139 h 1505"/>
                <a:gd name="T16" fmla="*/ 786 w 2176"/>
                <a:gd name="T17" fmla="*/ 1193 h 1505"/>
                <a:gd name="T18" fmla="*/ 1145 w 2176"/>
                <a:gd name="T19" fmla="*/ 1310 h 1505"/>
                <a:gd name="T20" fmla="*/ 1082 w 2176"/>
                <a:gd name="T21" fmla="*/ 1328 h 1505"/>
                <a:gd name="T22" fmla="*/ 720 w 2176"/>
                <a:gd name="T23" fmla="*/ 1514 h 1505"/>
                <a:gd name="T24" fmla="*/ 774 w 2176"/>
                <a:gd name="T25" fmla="*/ 1490 h 1505"/>
                <a:gd name="T26" fmla="*/ 873 w 2176"/>
                <a:gd name="T27" fmla="*/ 1448 h 1505"/>
                <a:gd name="T28" fmla="*/ 1034 w 2176"/>
                <a:gd name="T29" fmla="*/ 1364 h 1505"/>
                <a:gd name="T30" fmla="*/ 1229 w 2176"/>
                <a:gd name="T31" fmla="*/ 1304 h 1505"/>
                <a:gd name="T32" fmla="*/ 1282 w 2176"/>
                <a:gd name="T33" fmla="*/ 1229 h 1505"/>
                <a:gd name="T34" fmla="*/ 1653 w 2176"/>
                <a:gd name="T35" fmla="*/ 1049 h 1505"/>
                <a:gd name="T36" fmla="*/ 1955 w 2176"/>
                <a:gd name="T37" fmla="*/ 959 h 1505"/>
                <a:gd name="T38" fmla="*/ 2203 w 2176"/>
                <a:gd name="T39" fmla="*/ 827 h 1505"/>
                <a:gd name="T40" fmla="*/ 1985 w 2176"/>
                <a:gd name="T41" fmla="*/ 917 h 1505"/>
                <a:gd name="T42" fmla="*/ 1677 w 2176"/>
                <a:gd name="T43" fmla="*/ 995 h 1505"/>
                <a:gd name="T44" fmla="*/ 1357 w 2176"/>
                <a:gd name="T45" fmla="*/ 1157 h 1505"/>
                <a:gd name="T46" fmla="*/ 1519 w 2176"/>
                <a:gd name="T47" fmla="*/ 911 h 1505"/>
                <a:gd name="T48" fmla="*/ 1641 w 2176"/>
                <a:gd name="T49" fmla="*/ 548 h 1505"/>
                <a:gd name="T50" fmla="*/ 1761 w 2176"/>
                <a:gd name="T51" fmla="*/ 375 h 1505"/>
                <a:gd name="T52" fmla="*/ 2003 w 2176"/>
                <a:gd name="T53" fmla="*/ 60 h 1505"/>
                <a:gd name="T54" fmla="*/ 2027 w 2176"/>
                <a:gd name="T55" fmla="*/ 0 h 1505"/>
                <a:gd name="T56" fmla="*/ 1997 w 2176"/>
                <a:gd name="T57" fmla="*/ 0 h 1505"/>
                <a:gd name="T58" fmla="*/ 1617 w 2176"/>
                <a:gd name="T59" fmla="*/ 483 h 1505"/>
                <a:gd name="T60" fmla="*/ 1495 w 2176"/>
                <a:gd name="T61" fmla="*/ 893 h 1505"/>
                <a:gd name="T62" fmla="*/ 1270 w 2176"/>
                <a:gd name="T63" fmla="*/ 1181 h 1505"/>
                <a:gd name="T64" fmla="*/ 1145 w 2176"/>
                <a:gd name="T65" fmla="*/ 911 h 1505"/>
                <a:gd name="T66" fmla="*/ 1022 w 2176"/>
                <a:gd name="T67" fmla="*/ 543 h 1505"/>
                <a:gd name="T68" fmla="*/ 897 w 2176"/>
                <a:gd name="T69" fmla="*/ 222 h 1505"/>
                <a:gd name="T70" fmla="*/ 798 w 2176"/>
                <a:gd name="T71" fmla="*/ 0 h 1505"/>
                <a:gd name="T72" fmla="*/ 762 w 2176"/>
                <a:gd name="T73" fmla="*/ 0 h 1505"/>
                <a:gd name="T74" fmla="*/ 915 w 2176"/>
                <a:gd name="T75" fmla="*/ 357 h 1505"/>
                <a:gd name="T76" fmla="*/ 1046 w 2176"/>
                <a:gd name="T77" fmla="*/ 773 h 1505"/>
                <a:gd name="T78" fmla="*/ 1046 w 2176"/>
                <a:gd name="T79" fmla="*/ 773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4 w 813"/>
                <a:gd name="T1" fmla="*/ 567 h 804"/>
                <a:gd name="T2" fmla="*/ 332 w 813"/>
                <a:gd name="T3" fmla="*/ 441 h 804"/>
                <a:gd name="T4" fmla="*/ 652 w 813"/>
                <a:gd name="T5" fmla="*/ 219 h 804"/>
                <a:gd name="T6" fmla="*/ 822 w 813"/>
                <a:gd name="T7" fmla="*/ 0 h 804"/>
                <a:gd name="T8" fmla="*/ 684 w 813"/>
                <a:gd name="T9" fmla="*/ 150 h 804"/>
                <a:gd name="T10" fmla="*/ 147 w 813"/>
                <a:gd name="T11" fmla="*/ 507 h 804"/>
                <a:gd name="T12" fmla="*/ 0 w 813"/>
                <a:gd name="T13" fmla="*/ 738 h 804"/>
                <a:gd name="T14" fmla="*/ 0 w 813"/>
                <a:gd name="T15" fmla="*/ 810 h 804"/>
                <a:gd name="T16" fmla="*/ 164 w 813"/>
                <a:gd name="T17" fmla="*/ 567 h 804"/>
                <a:gd name="T18" fmla="*/ 164 w 813"/>
                <a:gd name="T19" fmla="*/ 567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6 w 759"/>
                <a:gd name="T1" fmla="*/ 66 h 107"/>
                <a:gd name="T2" fmla="*/ 768 w 759"/>
                <a:gd name="T3" fmla="*/ 0 h 107"/>
                <a:gd name="T4" fmla="*/ 502 w 759"/>
                <a:gd name="T5" fmla="*/ 36 h 107"/>
                <a:gd name="T6" fmla="*/ 141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6 w 759"/>
                <a:gd name="T15" fmla="*/ 66 h 107"/>
                <a:gd name="T16" fmla="*/ 466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405 w 3169"/>
                <a:gd name="T1" fmla="*/ 242 h 743"/>
                <a:gd name="T2" fmla="*/ 1755 w 3169"/>
                <a:gd name="T3" fmla="*/ 236 h 743"/>
                <a:gd name="T4" fmla="*/ 2114 w 3169"/>
                <a:gd name="T5" fmla="*/ 254 h 743"/>
                <a:gd name="T6" fmla="*/ 2535 w 3169"/>
                <a:gd name="T7" fmla="*/ 236 h 743"/>
                <a:gd name="T8" fmla="*/ 3208 w 3169"/>
                <a:gd name="T9" fmla="*/ 207 h 743"/>
                <a:gd name="T10" fmla="*/ 3154 w 3169"/>
                <a:gd name="T11" fmla="*/ 189 h 743"/>
                <a:gd name="T12" fmla="*/ 2452 w 3169"/>
                <a:gd name="T13" fmla="*/ 224 h 743"/>
                <a:gd name="T14" fmla="*/ 2027 w 3169"/>
                <a:gd name="T15" fmla="*/ 224 h 743"/>
                <a:gd name="T16" fmla="*/ 1477 w 3169"/>
                <a:gd name="T17" fmla="*/ 189 h 743"/>
                <a:gd name="T18" fmla="*/ 1561 w 3169"/>
                <a:gd name="T19" fmla="*/ 168 h 743"/>
                <a:gd name="T20" fmla="*/ 2063 w 3169"/>
                <a:gd name="T21" fmla="*/ 0 h 743"/>
                <a:gd name="T22" fmla="*/ 1985 w 3169"/>
                <a:gd name="T23" fmla="*/ 24 h 743"/>
                <a:gd name="T24" fmla="*/ 1860 w 3169"/>
                <a:gd name="T25" fmla="*/ 66 h 743"/>
                <a:gd name="T26" fmla="*/ 1623 w 3169"/>
                <a:gd name="T27" fmla="*/ 138 h 743"/>
                <a:gd name="T28" fmla="*/ 1356 w 3169"/>
                <a:gd name="T29" fmla="*/ 201 h 743"/>
                <a:gd name="T30" fmla="*/ 1283 w 3169"/>
                <a:gd name="T31" fmla="*/ 254 h 743"/>
                <a:gd name="T32" fmla="*/ 774 w 3169"/>
                <a:gd name="T33" fmla="*/ 416 h 743"/>
                <a:gd name="T34" fmla="*/ 338 w 3169"/>
                <a:gd name="T35" fmla="*/ 506 h 743"/>
                <a:gd name="T36" fmla="*/ 0 w 3169"/>
                <a:gd name="T37" fmla="*/ 623 h 743"/>
                <a:gd name="T38" fmla="*/ 302 w 3169"/>
                <a:gd name="T39" fmla="*/ 542 h 743"/>
                <a:gd name="T40" fmla="*/ 744 w 3169"/>
                <a:gd name="T41" fmla="*/ 452 h 743"/>
                <a:gd name="T42" fmla="*/ 1193 w 3169"/>
                <a:gd name="T43" fmla="*/ 314 h 743"/>
                <a:gd name="T44" fmla="*/ 993 w 3169"/>
                <a:gd name="T45" fmla="*/ 494 h 743"/>
                <a:gd name="T46" fmla="*/ 879 w 3169"/>
                <a:gd name="T47" fmla="*/ 749 h 743"/>
                <a:gd name="T48" fmla="*/ 873 w 3169"/>
                <a:gd name="T49" fmla="*/ 749 h 743"/>
                <a:gd name="T50" fmla="*/ 945 w 3169"/>
                <a:gd name="T51" fmla="*/ 749 h 743"/>
                <a:gd name="T52" fmla="*/ 1034 w 3169"/>
                <a:gd name="T53" fmla="*/ 500 h 743"/>
                <a:gd name="T54" fmla="*/ 1312 w 3169"/>
                <a:gd name="T55" fmla="*/ 284 h 743"/>
                <a:gd name="T56" fmla="*/ 1549 w 3169"/>
                <a:gd name="T57" fmla="*/ 452 h 743"/>
                <a:gd name="T58" fmla="*/ 1791 w 3169"/>
                <a:gd name="T59" fmla="*/ 683 h 743"/>
                <a:gd name="T60" fmla="*/ 1878 w 3169"/>
                <a:gd name="T61" fmla="*/ 749 h 743"/>
                <a:gd name="T62" fmla="*/ 1943 w 3169"/>
                <a:gd name="T63" fmla="*/ 749 h 743"/>
                <a:gd name="T64" fmla="*/ 1713 w 3169"/>
                <a:gd name="T65" fmla="*/ 530 h 743"/>
                <a:gd name="T66" fmla="*/ 1405 w 3169"/>
                <a:gd name="T67" fmla="*/ 242 h 743"/>
                <a:gd name="T68" fmla="*/ 1405 w 3169"/>
                <a:gd name="T69" fmla="*/ 242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>
                <a:gd name="T0" fmla="*/ 1814 w 2828"/>
                <a:gd name="T1" fmla="*/ 606 h 2366"/>
                <a:gd name="T2" fmla="*/ 1615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41 h 2366"/>
                <a:gd name="T40" fmla="*/ 42 w 2828"/>
                <a:gd name="T41" fmla="*/ 1441 h 2366"/>
                <a:gd name="T42" fmla="*/ 367 w 2828"/>
                <a:gd name="T43" fmla="*/ 1585 h 2366"/>
                <a:gd name="T44" fmla="*/ 949 w 2828"/>
                <a:gd name="T45" fmla="*/ 1712 h 2366"/>
                <a:gd name="T46" fmla="*/ 1519 w 2828"/>
                <a:gd name="T47" fmla="*/ 1537 h 2366"/>
                <a:gd name="T48" fmla="*/ 1735 w 2828"/>
                <a:gd name="T49" fmla="*/ 1513 h 2366"/>
                <a:gd name="T50" fmla="*/ 1723 w 2828"/>
                <a:gd name="T51" fmla="*/ 1802 h 2366"/>
                <a:gd name="T52" fmla="*/ 2042 w 2828"/>
                <a:gd name="T53" fmla="*/ 2229 h 2366"/>
                <a:gd name="T54" fmla="*/ 2191 w 2828"/>
                <a:gd name="T55" fmla="*/ 2133 h 2366"/>
                <a:gd name="T56" fmla="*/ 2270 w 2828"/>
                <a:gd name="T57" fmla="*/ 1970 h 2366"/>
                <a:gd name="T58" fmla="*/ 2233 w 2828"/>
                <a:gd name="T59" fmla="*/ 1573 h 2366"/>
                <a:gd name="T60" fmla="*/ 2294 w 2828"/>
                <a:gd name="T61" fmla="*/ 1483 h 2366"/>
                <a:gd name="T62" fmla="*/ 2588 w 2828"/>
                <a:gd name="T63" fmla="*/ 1688 h 2366"/>
                <a:gd name="T64" fmla="*/ 2695 w 2828"/>
                <a:gd name="T65" fmla="*/ 1682 h 2366"/>
                <a:gd name="T66" fmla="*/ 2588 w 2828"/>
                <a:gd name="T67" fmla="*/ 1543 h 2366"/>
                <a:gd name="T68" fmla="*/ 2510 w 2828"/>
                <a:gd name="T69" fmla="*/ 1357 h 2366"/>
                <a:gd name="T70" fmla="*/ 2354 w 2828"/>
                <a:gd name="T71" fmla="*/ 1184 h 2366"/>
                <a:gd name="T72" fmla="*/ 2102 w 2828"/>
                <a:gd name="T73" fmla="*/ 931 h 2366"/>
                <a:gd name="T74" fmla="*/ 2137 w 2828"/>
                <a:gd name="T75" fmla="*/ 907 h 2366"/>
                <a:gd name="T76" fmla="*/ 2215 w 2828"/>
                <a:gd name="T77" fmla="*/ 871 h 2366"/>
                <a:gd name="T78" fmla="*/ 2324 w 2828"/>
                <a:gd name="T79" fmla="*/ 817 h 2366"/>
                <a:gd name="T80" fmla="*/ 2372 w 2828"/>
                <a:gd name="T81" fmla="*/ 787 h 2366"/>
                <a:gd name="T82" fmla="*/ 2078 w 2828"/>
                <a:gd name="T83" fmla="*/ 865 h 2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66 w 2153"/>
                <a:gd name="T1" fmla="*/ 857 h 1930"/>
                <a:gd name="T2" fmla="*/ 1961 w 2153"/>
                <a:gd name="T3" fmla="*/ 1025 h 1930"/>
                <a:gd name="T4" fmla="*/ 2078 w 2153"/>
                <a:gd name="T5" fmla="*/ 1174 h 1930"/>
                <a:gd name="T6" fmla="*/ 2144 w 2153"/>
                <a:gd name="T7" fmla="*/ 1255 h 1930"/>
                <a:gd name="T8" fmla="*/ 2180 w 2153"/>
                <a:gd name="T9" fmla="*/ 1303 h 1930"/>
                <a:gd name="T10" fmla="*/ 1913 w 2153"/>
                <a:gd name="T11" fmla="*/ 983 h 1930"/>
                <a:gd name="T12" fmla="*/ 1884 w 2153"/>
                <a:gd name="T13" fmla="*/ 935 h 1930"/>
                <a:gd name="T14" fmla="*/ 1804 w 2153"/>
                <a:gd name="T15" fmla="*/ 1249 h 1930"/>
                <a:gd name="T16" fmla="*/ 1791 w 2153"/>
                <a:gd name="T17" fmla="*/ 1495 h 1930"/>
                <a:gd name="T18" fmla="*/ 1842 w 2153"/>
                <a:gd name="T19" fmla="*/ 1918 h 1930"/>
                <a:gd name="T20" fmla="*/ 1811 w 2153"/>
                <a:gd name="T21" fmla="*/ 1942 h 1930"/>
                <a:gd name="T22" fmla="*/ 1767 w 2153"/>
                <a:gd name="T23" fmla="*/ 1543 h 1930"/>
                <a:gd name="T24" fmla="*/ 1749 w 2153"/>
                <a:gd name="T25" fmla="*/ 1297 h 1930"/>
                <a:gd name="T26" fmla="*/ 1785 w 2153"/>
                <a:gd name="T27" fmla="*/ 1091 h 1930"/>
                <a:gd name="T28" fmla="*/ 1791 w 2153"/>
                <a:gd name="T29" fmla="*/ 881 h 1930"/>
                <a:gd name="T30" fmla="*/ 1283 w 2153"/>
                <a:gd name="T31" fmla="*/ 1013 h 1930"/>
                <a:gd name="T32" fmla="*/ 834 w 2153"/>
                <a:gd name="T33" fmla="*/ 1138 h 1930"/>
                <a:gd name="T34" fmla="*/ 326 w 2153"/>
                <a:gd name="T35" fmla="*/ 1321 h 1930"/>
                <a:gd name="T36" fmla="*/ 18 w 2153"/>
                <a:gd name="T37" fmla="*/ 1429 h 1930"/>
                <a:gd name="T38" fmla="*/ 314 w 2153"/>
                <a:gd name="T39" fmla="*/ 1291 h 1930"/>
                <a:gd name="T40" fmla="*/ 691 w 2153"/>
                <a:gd name="T41" fmla="*/ 1150 h 1930"/>
                <a:gd name="T42" fmla="*/ 1034 w 2153"/>
                <a:gd name="T43" fmla="*/ 1043 h 1930"/>
                <a:gd name="T44" fmla="*/ 1429 w 2153"/>
                <a:gd name="T45" fmla="*/ 935 h 1930"/>
                <a:gd name="T46" fmla="*/ 1713 w 2153"/>
                <a:gd name="T47" fmla="*/ 821 h 1930"/>
                <a:gd name="T48" fmla="*/ 1351 w 2153"/>
                <a:gd name="T49" fmla="*/ 626 h 1930"/>
                <a:gd name="T50" fmla="*/ 873 w 2153"/>
                <a:gd name="T51" fmla="*/ 518 h 1930"/>
                <a:gd name="T52" fmla="*/ 230 w 2153"/>
                <a:gd name="T53" fmla="*/ 161 h 1930"/>
                <a:gd name="T54" fmla="*/ 0 w 2153"/>
                <a:gd name="T55" fmla="*/ 83 h 1930"/>
                <a:gd name="T56" fmla="*/ 332 w 2153"/>
                <a:gd name="T57" fmla="*/ 179 h 1930"/>
                <a:gd name="T58" fmla="*/ 721 w 2153"/>
                <a:gd name="T59" fmla="*/ 386 h 1930"/>
                <a:gd name="T60" fmla="*/ 945 w 2153"/>
                <a:gd name="T61" fmla="*/ 494 h 1930"/>
                <a:gd name="T62" fmla="*/ 1369 w 2153"/>
                <a:gd name="T63" fmla="*/ 596 h 1930"/>
                <a:gd name="T64" fmla="*/ 1671 w 2153"/>
                <a:gd name="T65" fmla="*/ 749 h 1930"/>
                <a:gd name="T66" fmla="*/ 1441 w 2153"/>
                <a:gd name="T67" fmla="*/ 464 h 1930"/>
                <a:gd name="T68" fmla="*/ 1301 w 2153"/>
                <a:gd name="T69" fmla="*/ 191 h 1930"/>
                <a:gd name="T70" fmla="*/ 1169 w 2153"/>
                <a:gd name="T71" fmla="*/ 0 h 1930"/>
                <a:gd name="T72" fmla="*/ 1357 w 2153"/>
                <a:gd name="T73" fmla="*/ 215 h 1930"/>
                <a:gd name="T74" fmla="*/ 1507 w 2153"/>
                <a:gd name="T75" fmla="*/ 488 h 1930"/>
                <a:gd name="T76" fmla="*/ 1767 w 2153"/>
                <a:gd name="T77" fmla="*/ 809 h 1930"/>
                <a:gd name="T78" fmla="*/ 1866 w 2153"/>
                <a:gd name="T79" fmla="*/ 857 h 1930"/>
                <a:gd name="T80" fmla="*/ 1866 w 2153"/>
                <a:gd name="T81" fmla="*/ 857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0261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0262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297C0-8AE2-4740-9F3F-8947B0E37B2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8614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458765-6E9A-401F-A038-092FD3766E9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3583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8BA02E-5A47-4A7B-B1AC-F1B04DD0A59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4560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B629E0-5415-42AA-A3F0-BFE4C53837D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2865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1E0F1-9EF3-40BC-83EF-6B2C49B07AC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9459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B2438-673A-44D0-84AB-B0C9DD76142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046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B629E0-5415-42AA-A3F0-BFE4C53837D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71375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DBAE7-C132-44EF-A533-7A4C0964D11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9587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9576C-A2DD-4A48-A474-40CBB4373E4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8142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7D847D-EDD9-4636-9C78-5C558E99F15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22567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73BA9-E023-40D9-9ED0-09E203F8ED6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0776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32EDB1-179F-43A5-B937-C44AA778529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292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1E0F1-9EF3-40BC-83EF-6B2C49B07AC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821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B2438-673A-44D0-84AB-B0C9DD76142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37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DBAE7-C132-44EF-A533-7A4C0964D11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637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9576C-A2DD-4A48-A474-40CBB4373E4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941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7D847D-EDD9-4636-9C78-5C558E99F15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903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9219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>
                <a:gd name="T0" fmla="*/ 744 w 2515"/>
                <a:gd name="T1" fmla="*/ 1669 h 1970"/>
                <a:gd name="T2" fmla="*/ 852 w 2515"/>
                <a:gd name="T3" fmla="*/ 1400 h 1970"/>
                <a:gd name="T4" fmla="*/ 876 w 2515"/>
                <a:gd name="T5" fmla="*/ 1171 h 1970"/>
                <a:gd name="T6" fmla="*/ 979 w 2515"/>
                <a:gd name="T7" fmla="*/ 1370 h 1970"/>
                <a:gd name="T8" fmla="*/ 1231 w 2515"/>
                <a:gd name="T9" fmla="*/ 1621 h 1970"/>
                <a:gd name="T10" fmla="*/ 1471 w 2515"/>
                <a:gd name="T11" fmla="*/ 1693 h 1970"/>
                <a:gd name="T12" fmla="*/ 1819 w 2515"/>
                <a:gd name="T13" fmla="*/ 1678 h 1970"/>
                <a:gd name="T14" fmla="*/ 1893 w 2515"/>
                <a:gd name="T15" fmla="*/ 1513 h 1970"/>
                <a:gd name="T16" fmla="*/ 1874 w 2515"/>
                <a:gd name="T17" fmla="*/ 1285 h 1970"/>
                <a:gd name="T18" fmla="*/ 1783 w 2515"/>
                <a:gd name="T19" fmla="*/ 967 h 1970"/>
                <a:gd name="T20" fmla="*/ 1289 w 2515"/>
                <a:gd name="T21" fmla="*/ 873 h 1970"/>
                <a:gd name="T22" fmla="*/ 1549 w 2515"/>
                <a:gd name="T23" fmla="*/ 745 h 1970"/>
                <a:gd name="T24" fmla="*/ 1753 w 2515"/>
                <a:gd name="T25" fmla="*/ 732 h 1970"/>
                <a:gd name="T26" fmla="*/ 2107 w 2515"/>
                <a:gd name="T27" fmla="*/ 618 h 1970"/>
                <a:gd name="T28" fmla="*/ 2377 w 2515"/>
                <a:gd name="T29" fmla="*/ 438 h 1970"/>
                <a:gd name="T30" fmla="*/ 2420 w 2515"/>
                <a:gd name="T31" fmla="*/ 343 h 1970"/>
                <a:gd name="T32" fmla="*/ 2077 w 2515"/>
                <a:gd name="T33" fmla="*/ 331 h 1970"/>
                <a:gd name="T34" fmla="*/ 1951 w 2515"/>
                <a:gd name="T35" fmla="*/ 301 h 1970"/>
                <a:gd name="T36" fmla="*/ 1645 w 2515"/>
                <a:gd name="T37" fmla="*/ 289 h 1970"/>
                <a:gd name="T38" fmla="*/ 1297 w 2515"/>
                <a:gd name="T39" fmla="*/ 408 h 1970"/>
                <a:gd name="T40" fmla="*/ 1308 w 2515"/>
                <a:gd name="T41" fmla="*/ 337 h 1970"/>
                <a:gd name="T42" fmla="*/ 1453 w 2515"/>
                <a:gd name="T43" fmla="*/ 168 h 1970"/>
                <a:gd name="T44" fmla="*/ 1477 w 2515"/>
                <a:gd name="T45" fmla="*/ 36 h 1970"/>
                <a:gd name="T46" fmla="*/ 1417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5 h 1970"/>
                <a:gd name="T82" fmla="*/ 372 w 2515"/>
                <a:gd name="T83" fmla="*/ 1015 h 1970"/>
                <a:gd name="T84" fmla="*/ 222 w 2515"/>
                <a:gd name="T85" fmla="*/ 1262 h 1970"/>
                <a:gd name="T86" fmla="*/ 139 w 2515"/>
                <a:gd name="T87" fmla="*/ 1459 h 1970"/>
                <a:gd name="T88" fmla="*/ 102 w 2515"/>
                <a:gd name="T89" fmla="*/ 1495 h 1970"/>
                <a:gd name="T90" fmla="*/ 84 w 2515"/>
                <a:gd name="T91" fmla="*/ 1519 h 1970"/>
                <a:gd name="T92" fmla="*/ 96 w 2515"/>
                <a:gd name="T93" fmla="*/ 1537 h 1970"/>
                <a:gd name="T94" fmla="*/ 127 w 2515"/>
                <a:gd name="T95" fmla="*/ 1567 h 1970"/>
                <a:gd name="T96" fmla="*/ 145 w 2515"/>
                <a:gd name="T97" fmla="*/ 1633 h 1970"/>
                <a:gd name="T98" fmla="*/ 156 w 2515"/>
                <a:gd name="T99" fmla="*/ 1693 h 1970"/>
                <a:gd name="T100" fmla="*/ 162 w 2515"/>
                <a:gd name="T101" fmla="*/ 1723 h 1970"/>
                <a:gd name="T102" fmla="*/ 216 w 2515"/>
                <a:gd name="T103" fmla="*/ 1802 h 1970"/>
                <a:gd name="T104" fmla="*/ 228 w 2515"/>
                <a:gd name="T105" fmla="*/ 1850 h 1970"/>
                <a:gd name="T106" fmla="*/ 240 w 2515"/>
                <a:gd name="T107" fmla="*/ 1904 h 1970"/>
                <a:gd name="T108" fmla="*/ 246 w 2515"/>
                <a:gd name="T109" fmla="*/ 1922 h 1970"/>
                <a:gd name="T110" fmla="*/ 258 w 2515"/>
                <a:gd name="T111" fmla="*/ 1970 h 1970"/>
                <a:gd name="T112" fmla="*/ 462 w 2515"/>
                <a:gd name="T113" fmla="*/ 1922 h 1970"/>
                <a:gd name="T114" fmla="*/ 624 w 2515"/>
                <a:gd name="T115" fmla="*/ 1778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71 w 2123"/>
                <a:gd name="T1" fmla="*/ 882 h 1696"/>
                <a:gd name="T2" fmla="*/ 535 w 2123"/>
                <a:gd name="T3" fmla="*/ 578 h 1696"/>
                <a:gd name="T4" fmla="*/ 661 w 2123"/>
                <a:gd name="T5" fmla="*/ 335 h 1696"/>
                <a:gd name="T6" fmla="*/ 912 w 2123"/>
                <a:gd name="T7" fmla="*/ 497 h 1696"/>
                <a:gd name="T8" fmla="*/ 1196 w 2123"/>
                <a:gd name="T9" fmla="*/ 735 h 1696"/>
                <a:gd name="T10" fmla="*/ 1459 w 2123"/>
                <a:gd name="T11" fmla="*/ 938 h 1696"/>
                <a:gd name="T12" fmla="*/ 1773 w 2123"/>
                <a:gd name="T13" fmla="*/ 1150 h 1696"/>
                <a:gd name="T14" fmla="*/ 1853 w 2123"/>
                <a:gd name="T15" fmla="*/ 1195 h 1696"/>
                <a:gd name="T16" fmla="*/ 1808 w 2123"/>
                <a:gd name="T17" fmla="*/ 1146 h 1696"/>
                <a:gd name="T18" fmla="*/ 1390 w 2123"/>
                <a:gd name="T19" fmla="*/ 847 h 1696"/>
                <a:gd name="T20" fmla="*/ 1070 w 2123"/>
                <a:gd name="T21" fmla="*/ 578 h 1696"/>
                <a:gd name="T22" fmla="*/ 711 w 2123"/>
                <a:gd name="T23" fmla="*/ 278 h 1696"/>
                <a:gd name="T24" fmla="*/ 984 w 2123"/>
                <a:gd name="T25" fmla="*/ 263 h 1696"/>
                <a:gd name="T26" fmla="*/ 1265 w 2123"/>
                <a:gd name="T27" fmla="*/ 269 h 1696"/>
                <a:gd name="T28" fmla="*/ 1590 w 2123"/>
                <a:gd name="T29" fmla="*/ 227 h 1696"/>
                <a:gd name="T30" fmla="*/ 2090 w 2123"/>
                <a:gd name="T31" fmla="*/ 166 h 1696"/>
                <a:gd name="T32" fmla="*/ 2042 w 2123"/>
                <a:gd name="T33" fmla="*/ 147 h 1696"/>
                <a:gd name="T34" fmla="*/ 1519 w 2123"/>
                <a:gd name="T35" fmla="*/ 218 h 1696"/>
                <a:gd name="T36" fmla="*/ 1190 w 2123"/>
                <a:gd name="T37" fmla="*/ 233 h 1696"/>
                <a:gd name="T38" fmla="*/ 747 w 2123"/>
                <a:gd name="T39" fmla="*/ 218 h 1696"/>
                <a:gd name="T40" fmla="*/ 807 w 2123"/>
                <a:gd name="T41" fmla="*/ 192 h 1696"/>
                <a:gd name="T42" fmla="*/ 1124 w 2123"/>
                <a:gd name="T43" fmla="*/ 0 h 1696"/>
                <a:gd name="T44" fmla="*/ 1070 w 2123"/>
                <a:gd name="T45" fmla="*/ 25 h 1696"/>
                <a:gd name="T46" fmla="*/ 995 w 2123"/>
                <a:gd name="T47" fmla="*/ 71 h 1696"/>
                <a:gd name="T48" fmla="*/ 843 w 2123"/>
                <a:gd name="T49" fmla="*/ 162 h 1696"/>
                <a:gd name="T50" fmla="*/ 661 w 2123"/>
                <a:gd name="T51" fmla="*/ 238 h 1696"/>
                <a:gd name="T52" fmla="*/ 625 w 2123"/>
                <a:gd name="T53" fmla="*/ 305 h 1696"/>
                <a:gd name="T54" fmla="*/ 299 w 2123"/>
                <a:gd name="T55" fmla="*/ 497 h 1696"/>
                <a:gd name="T56" fmla="*/ 0 w 2123"/>
                <a:gd name="T57" fmla="*/ 614 h 1696"/>
                <a:gd name="T58" fmla="*/ 0 w 2123"/>
                <a:gd name="T59" fmla="*/ 619 h 1696"/>
                <a:gd name="T60" fmla="*/ 0 w 2123"/>
                <a:gd name="T61" fmla="*/ 649 h 1696"/>
                <a:gd name="T62" fmla="*/ 293 w 2123"/>
                <a:gd name="T63" fmla="*/ 537 h 1696"/>
                <a:gd name="T64" fmla="*/ 583 w 2123"/>
                <a:gd name="T65" fmla="*/ 365 h 1696"/>
                <a:gd name="T66" fmla="*/ 499 w 2123"/>
                <a:gd name="T67" fmla="*/ 568 h 1696"/>
                <a:gd name="T68" fmla="*/ 517 w 2123"/>
                <a:gd name="T69" fmla="*/ 842 h 1696"/>
                <a:gd name="T70" fmla="*/ 454 w 2123"/>
                <a:gd name="T71" fmla="*/ 988 h 1696"/>
                <a:gd name="T72" fmla="*/ 323 w 2123"/>
                <a:gd name="T73" fmla="*/ 1252 h 1696"/>
                <a:gd name="T74" fmla="*/ 317 w 2123"/>
                <a:gd name="T75" fmla="*/ 1435 h 1696"/>
                <a:gd name="T76" fmla="*/ 323 w 2123"/>
                <a:gd name="T77" fmla="*/ 1435 h 1696"/>
                <a:gd name="T78" fmla="*/ 341 w 2123"/>
                <a:gd name="T79" fmla="*/ 1313 h 1696"/>
                <a:gd name="T80" fmla="*/ 571 w 2123"/>
                <a:gd name="T81" fmla="*/ 882 h 1696"/>
                <a:gd name="T82" fmla="*/ 571 w 2123"/>
                <a:gd name="T83" fmla="*/ 882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5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6 w 969"/>
                <a:gd name="T1" fmla="*/ 1195 h 1192"/>
                <a:gd name="T2" fmla="*/ 496 w 969"/>
                <a:gd name="T3" fmla="*/ 1201 h 1192"/>
                <a:gd name="T4" fmla="*/ 586 w 969"/>
                <a:gd name="T5" fmla="*/ 1159 h 1192"/>
                <a:gd name="T6" fmla="*/ 822 w 969"/>
                <a:gd name="T7" fmla="*/ 1094 h 1192"/>
                <a:gd name="T8" fmla="*/ 945 w 969"/>
                <a:gd name="T9" fmla="*/ 1064 h 1192"/>
                <a:gd name="T10" fmla="*/ 768 w 969"/>
                <a:gd name="T11" fmla="*/ 995 h 1192"/>
                <a:gd name="T12" fmla="*/ 562 w 969"/>
                <a:gd name="T13" fmla="*/ 959 h 1192"/>
                <a:gd name="T14" fmla="*/ 200 w 969"/>
                <a:gd name="T15" fmla="*/ 977 h 1192"/>
                <a:gd name="T16" fmla="*/ 302 w 969"/>
                <a:gd name="T17" fmla="*/ 899 h 1192"/>
                <a:gd name="T18" fmla="*/ 502 w 969"/>
                <a:gd name="T19" fmla="*/ 809 h 1192"/>
                <a:gd name="T20" fmla="*/ 703 w 969"/>
                <a:gd name="T21" fmla="*/ 677 h 1192"/>
                <a:gd name="T22" fmla="*/ 709 w 969"/>
                <a:gd name="T23" fmla="*/ 677 h 1192"/>
                <a:gd name="T24" fmla="*/ 721 w 969"/>
                <a:gd name="T25" fmla="*/ 671 h 1192"/>
                <a:gd name="T26" fmla="*/ 762 w 969"/>
                <a:gd name="T27" fmla="*/ 653 h 1192"/>
                <a:gd name="T28" fmla="*/ 786 w 969"/>
                <a:gd name="T29" fmla="*/ 647 h 1192"/>
                <a:gd name="T30" fmla="*/ 798 w 969"/>
                <a:gd name="T31" fmla="*/ 635 h 1192"/>
                <a:gd name="T32" fmla="*/ 804 w 969"/>
                <a:gd name="T33" fmla="*/ 623 h 1192"/>
                <a:gd name="T34" fmla="*/ 798 w 969"/>
                <a:gd name="T35" fmla="*/ 617 h 1192"/>
                <a:gd name="T36" fmla="*/ 792 w 969"/>
                <a:gd name="T37" fmla="*/ 605 h 1192"/>
                <a:gd name="T38" fmla="*/ 792 w 969"/>
                <a:gd name="T39" fmla="*/ 578 h 1192"/>
                <a:gd name="T40" fmla="*/ 804 w 969"/>
                <a:gd name="T41" fmla="*/ 548 h 1192"/>
                <a:gd name="T42" fmla="*/ 816 w 969"/>
                <a:gd name="T43" fmla="*/ 518 h 1192"/>
                <a:gd name="T44" fmla="*/ 834 w 969"/>
                <a:gd name="T45" fmla="*/ 488 h 1192"/>
                <a:gd name="T46" fmla="*/ 846 w 969"/>
                <a:gd name="T47" fmla="*/ 458 h 1192"/>
                <a:gd name="T48" fmla="*/ 853 w 969"/>
                <a:gd name="T49" fmla="*/ 440 h 1192"/>
                <a:gd name="T50" fmla="*/ 861 w 969"/>
                <a:gd name="T51" fmla="*/ 434 h 1192"/>
                <a:gd name="T52" fmla="*/ 861 w 969"/>
                <a:gd name="T53" fmla="*/ 350 h 1192"/>
                <a:gd name="T54" fmla="*/ 861 w 969"/>
                <a:gd name="T55" fmla="*/ 344 h 1192"/>
                <a:gd name="T56" fmla="*/ 867 w 969"/>
                <a:gd name="T57" fmla="*/ 338 h 1192"/>
                <a:gd name="T58" fmla="*/ 885 w 969"/>
                <a:gd name="T59" fmla="*/ 308 h 1192"/>
                <a:gd name="T60" fmla="*/ 897 w 969"/>
                <a:gd name="T61" fmla="*/ 272 h 1192"/>
                <a:gd name="T62" fmla="*/ 909 w 969"/>
                <a:gd name="T63" fmla="*/ 242 h 1192"/>
                <a:gd name="T64" fmla="*/ 915 w 969"/>
                <a:gd name="T65" fmla="*/ 230 h 1192"/>
                <a:gd name="T66" fmla="*/ 921 w 969"/>
                <a:gd name="T67" fmla="*/ 218 h 1192"/>
                <a:gd name="T68" fmla="*/ 939 w 969"/>
                <a:gd name="T69" fmla="*/ 173 h 1192"/>
                <a:gd name="T70" fmla="*/ 957 w 969"/>
                <a:gd name="T71" fmla="*/ 137 h 1192"/>
                <a:gd name="T72" fmla="*/ 963 w 969"/>
                <a:gd name="T73" fmla="*/ 125 h 1192"/>
                <a:gd name="T74" fmla="*/ 963 w 969"/>
                <a:gd name="T75" fmla="*/ 119 h 1192"/>
                <a:gd name="T76" fmla="*/ 981 w 969"/>
                <a:gd name="T77" fmla="*/ 0 h 1192"/>
                <a:gd name="T78" fmla="*/ 957 w 969"/>
                <a:gd name="T79" fmla="*/ 47 h 1192"/>
                <a:gd name="T80" fmla="*/ 792 w 969"/>
                <a:gd name="T81" fmla="*/ 113 h 1192"/>
                <a:gd name="T82" fmla="*/ 715 w 969"/>
                <a:gd name="T83" fmla="*/ 161 h 1192"/>
                <a:gd name="T84" fmla="*/ 466 w 969"/>
                <a:gd name="T85" fmla="*/ 236 h 1192"/>
                <a:gd name="T86" fmla="*/ 284 w 969"/>
                <a:gd name="T87" fmla="*/ 290 h 1192"/>
                <a:gd name="T88" fmla="*/ 176 w 969"/>
                <a:gd name="T89" fmla="*/ 296 h 1192"/>
                <a:gd name="T90" fmla="*/ 12 w 969"/>
                <a:gd name="T91" fmla="*/ 488 h 1192"/>
                <a:gd name="T92" fmla="*/ 0 w 969"/>
                <a:gd name="T93" fmla="*/ 512 h 1192"/>
                <a:gd name="T94" fmla="*/ 0 w 969"/>
                <a:gd name="T95" fmla="*/ 1195 h 1192"/>
                <a:gd name="T96" fmla="*/ 96 w 969"/>
                <a:gd name="T97" fmla="*/ 1189 h 1192"/>
                <a:gd name="T98" fmla="*/ 326 w 969"/>
                <a:gd name="T99" fmla="*/ 1195 h 1192"/>
                <a:gd name="T100" fmla="*/ 326 w 969"/>
                <a:gd name="T101" fmla="*/ 1195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6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7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46 w 2176"/>
                <a:gd name="T1" fmla="*/ 773 h 1505"/>
                <a:gd name="T2" fmla="*/ 1205 w 2176"/>
                <a:gd name="T3" fmla="*/ 1241 h 1505"/>
                <a:gd name="T4" fmla="*/ 968 w 2176"/>
                <a:gd name="T5" fmla="*/ 1199 h 1505"/>
                <a:gd name="T6" fmla="*/ 732 w 2176"/>
                <a:gd name="T7" fmla="*/ 1133 h 1505"/>
                <a:gd name="T8" fmla="*/ 448 w 2176"/>
                <a:gd name="T9" fmla="*/ 1115 h 1505"/>
                <a:gd name="T10" fmla="*/ 0 w 2176"/>
                <a:gd name="T11" fmla="*/ 1085 h 1505"/>
                <a:gd name="T12" fmla="*/ 30 w 2176"/>
                <a:gd name="T13" fmla="*/ 1121 h 1505"/>
                <a:gd name="T14" fmla="*/ 502 w 2176"/>
                <a:gd name="T15" fmla="*/ 1139 h 1505"/>
                <a:gd name="T16" fmla="*/ 786 w 2176"/>
                <a:gd name="T17" fmla="*/ 1193 h 1505"/>
                <a:gd name="T18" fmla="*/ 1145 w 2176"/>
                <a:gd name="T19" fmla="*/ 1310 h 1505"/>
                <a:gd name="T20" fmla="*/ 1082 w 2176"/>
                <a:gd name="T21" fmla="*/ 1328 h 1505"/>
                <a:gd name="T22" fmla="*/ 720 w 2176"/>
                <a:gd name="T23" fmla="*/ 1514 h 1505"/>
                <a:gd name="T24" fmla="*/ 774 w 2176"/>
                <a:gd name="T25" fmla="*/ 1490 h 1505"/>
                <a:gd name="T26" fmla="*/ 873 w 2176"/>
                <a:gd name="T27" fmla="*/ 1448 h 1505"/>
                <a:gd name="T28" fmla="*/ 1034 w 2176"/>
                <a:gd name="T29" fmla="*/ 1364 h 1505"/>
                <a:gd name="T30" fmla="*/ 1229 w 2176"/>
                <a:gd name="T31" fmla="*/ 1304 h 1505"/>
                <a:gd name="T32" fmla="*/ 1282 w 2176"/>
                <a:gd name="T33" fmla="*/ 1229 h 1505"/>
                <a:gd name="T34" fmla="*/ 1653 w 2176"/>
                <a:gd name="T35" fmla="*/ 1049 h 1505"/>
                <a:gd name="T36" fmla="*/ 1955 w 2176"/>
                <a:gd name="T37" fmla="*/ 959 h 1505"/>
                <a:gd name="T38" fmla="*/ 2203 w 2176"/>
                <a:gd name="T39" fmla="*/ 827 h 1505"/>
                <a:gd name="T40" fmla="*/ 1985 w 2176"/>
                <a:gd name="T41" fmla="*/ 917 h 1505"/>
                <a:gd name="T42" fmla="*/ 1677 w 2176"/>
                <a:gd name="T43" fmla="*/ 995 h 1505"/>
                <a:gd name="T44" fmla="*/ 1357 w 2176"/>
                <a:gd name="T45" fmla="*/ 1157 h 1505"/>
                <a:gd name="T46" fmla="*/ 1519 w 2176"/>
                <a:gd name="T47" fmla="*/ 911 h 1505"/>
                <a:gd name="T48" fmla="*/ 1641 w 2176"/>
                <a:gd name="T49" fmla="*/ 548 h 1505"/>
                <a:gd name="T50" fmla="*/ 1761 w 2176"/>
                <a:gd name="T51" fmla="*/ 375 h 1505"/>
                <a:gd name="T52" fmla="*/ 2003 w 2176"/>
                <a:gd name="T53" fmla="*/ 60 h 1505"/>
                <a:gd name="T54" fmla="*/ 2027 w 2176"/>
                <a:gd name="T55" fmla="*/ 0 h 1505"/>
                <a:gd name="T56" fmla="*/ 1997 w 2176"/>
                <a:gd name="T57" fmla="*/ 0 h 1505"/>
                <a:gd name="T58" fmla="*/ 1617 w 2176"/>
                <a:gd name="T59" fmla="*/ 483 h 1505"/>
                <a:gd name="T60" fmla="*/ 1495 w 2176"/>
                <a:gd name="T61" fmla="*/ 893 h 1505"/>
                <a:gd name="T62" fmla="*/ 1270 w 2176"/>
                <a:gd name="T63" fmla="*/ 1181 h 1505"/>
                <a:gd name="T64" fmla="*/ 1145 w 2176"/>
                <a:gd name="T65" fmla="*/ 911 h 1505"/>
                <a:gd name="T66" fmla="*/ 1022 w 2176"/>
                <a:gd name="T67" fmla="*/ 543 h 1505"/>
                <a:gd name="T68" fmla="*/ 897 w 2176"/>
                <a:gd name="T69" fmla="*/ 222 h 1505"/>
                <a:gd name="T70" fmla="*/ 798 w 2176"/>
                <a:gd name="T71" fmla="*/ 0 h 1505"/>
                <a:gd name="T72" fmla="*/ 762 w 2176"/>
                <a:gd name="T73" fmla="*/ 0 h 1505"/>
                <a:gd name="T74" fmla="*/ 915 w 2176"/>
                <a:gd name="T75" fmla="*/ 357 h 1505"/>
                <a:gd name="T76" fmla="*/ 1046 w 2176"/>
                <a:gd name="T77" fmla="*/ 773 h 1505"/>
                <a:gd name="T78" fmla="*/ 1046 w 2176"/>
                <a:gd name="T79" fmla="*/ 773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8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4 w 813"/>
                <a:gd name="T1" fmla="*/ 567 h 804"/>
                <a:gd name="T2" fmla="*/ 332 w 813"/>
                <a:gd name="T3" fmla="*/ 441 h 804"/>
                <a:gd name="T4" fmla="*/ 652 w 813"/>
                <a:gd name="T5" fmla="*/ 219 h 804"/>
                <a:gd name="T6" fmla="*/ 822 w 813"/>
                <a:gd name="T7" fmla="*/ 0 h 804"/>
                <a:gd name="T8" fmla="*/ 684 w 813"/>
                <a:gd name="T9" fmla="*/ 150 h 804"/>
                <a:gd name="T10" fmla="*/ 147 w 813"/>
                <a:gd name="T11" fmla="*/ 507 h 804"/>
                <a:gd name="T12" fmla="*/ 0 w 813"/>
                <a:gd name="T13" fmla="*/ 738 h 804"/>
                <a:gd name="T14" fmla="*/ 0 w 813"/>
                <a:gd name="T15" fmla="*/ 810 h 804"/>
                <a:gd name="T16" fmla="*/ 164 w 813"/>
                <a:gd name="T17" fmla="*/ 567 h 804"/>
                <a:gd name="T18" fmla="*/ 164 w 813"/>
                <a:gd name="T19" fmla="*/ 567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9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6 w 759"/>
                <a:gd name="T1" fmla="*/ 66 h 107"/>
                <a:gd name="T2" fmla="*/ 768 w 759"/>
                <a:gd name="T3" fmla="*/ 0 h 107"/>
                <a:gd name="T4" fmla="*/ 502 w 759"/>
                <a:gd name="T5" fmla="*/ 36 h 107"/>
                <a:gd name="T6" fmla="*/ 141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6 w 759"/>
                <a:gd name="T15" fmla="*/ 66 h 107"/>
                <a:gd name="T16" fmla="*/ 466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0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405 w 3169"/>
                <a:gd name="T1" fmla="*/ 242 h 743"/>
                <a:gd name="T2" fmla="*/ 1755 w 3169"/>
                <a:gd name="T3" fmla="*/ 236 h 743"/>
                <a:gd name="T4" fmla="*/ 2114 w 3169"/>
                <a:gd name="T5" fmla="*/ 254 h 743"/>
                <a:gd name="T6" fmla="*/ 2535 w 3169"/>
                <a:gd name="T7" fmla="*/ 236 h 743"/>
                <a:gd name="T8" fmla="*/ 3208 w 3169"/>
                <a:gd name="T9" fmla="*/ 207 h 743"/>
                <a:gd name="T10" fmla="*/ 3154 w 3169"/>
                <a:gd name="T11" fmla="*/ 189 h 743"/>
                <a:gd name="T12" fmla="*/ 2452 w 3169"/>
                <a:gd name="T13" fmla="*/ 224 h 743"/>
                <a:gd name="T14" fmla="*/ 2027 w 3169"/>
                <a:gd name="T15" fmla="*/ 224 h 743"/>
                <a:gd name="T16" fmla="*/ 1477 w 3169"/>
                <a:gd name="T17" fmla="*/ 189 h 743"/>
                <a:gd name="T18" fmla="*/ 1561 w 3169"/>
                <a:gd name="T19" fmla="*/ 168 h 743"/>
                <a:gd name="T20" fmla="*/ 2063 w 3169"/>
                <a:gd name="T21" fmla="*/ 0 h 743"/>
                <a:gd name="T22" fmla="*/ 1985 w 3169"/>
                <a:gd name="T23" fmla="*/ 24 h 743"/>
                <a:gd name="T24" fmla="*/ 1860 w 3169"/>
                <a:gd name="T25" fmla="*/ 66 h 743"/>
                <a:gd name="T26" fmla="*/ 1623 w 3169"/>
                <a:gd name="T27" fmla="*/ 138 h 743"/>
                <a:gd name="T28" fmla="*/ 1356 w 3169"/>
                <a:gd name="T29" fmla="*/ 201 h 743"/>
                <a:gd name="T30" fmla="*/ 1283 w 3169"/>
                <a:gd name="T31" fmla="*/ 254 h 743"/>
                <a:gd name="T32" fmla="*/ 774 w 3169"/>
                <a:gd name="T33" fmla="*/ 416 h 743"/>
                <a:gd name="T34" fmla="*/ 338 w 3169"/>
                <a:gd name="T35" fmla="*/ 506 h 743"/>
                <a:gd name="T36" fmla="*/ 0 w 3169"/>
                <a:gd name="T37" fmla="*/ 623 h 743"/>
                <a:gd name="T38" fmla="*/ 302 w 3169"/>
                <a:gd name="T39" fmla="*/ 542 h 743"/>
                <a:gd name="T40" fmla="*/ 744 w 3169"/>
                <a:gd name="T41" fmla="*/ 452 h 743"/>
                <a:gd name="T42" fmla="*/ 1193 w 3169"/>
                <a:gd name="T43" fmla="*/ 314 h 743"/>
                <a:gd name="T44" fmla="*/ 993 w 3169"/>
                <a:gd name="T45" fmla="*/ 494 h 743"/>
                <a:gd name="T46" fmla="*/ 879 w 3169"/>
                <a:gd name="T47" fmla="*/ 749 h 743"/>
                <a:gd name="T48" fmla="*/ 873 w 3169"/>
                <a:gd name="T49" fmla="*/ 749 h 743"/>
                <a:gd name="T50" fmla="*/ 945 w 3169"/>
                <a:gd name="T51" fmla="*/ 749 h 743"/>
                <a:gd name="T52" fmla="*/ 1034 w 3169"/>
                <a:gd name="T53" fmla="*/ 500 h 743"/>
                <a:gd name="T54" fmla="*/ 1312 w 3169"/>
                <a:gd name="T55" fmla="*/ 284 h 743"/>
                <a:gd name="T56" fmla="*/ 1549 w 3169"/>
                <a:gd name="T57" fmla="*/ 452 h 743"/>
                <a:gd name="T58" fmla="*/ 1791 w 3169"/>
                <a:gd name="T59" fmla="*/ 683 h 743"/>
                <a:gd name="T60" fmla="*/ 1878 w 3169"/>
                <a:gd name="T61" fmla="*/ 749 h 743"/>
                <a:gd name="T62" fmla="*/ 1943 w 3169"/>
                <a:gd name="T63" fmla="*/ 749 h 743"/>
                <a:gd name="T64" fmla="*/ 1713 w 3169"/>
                <a:gd name="T65" fmla="*/ 530 h 743"/>
                <a:gd name="T66" fmla="*/ 1405 w 3169"/>
                <a:gd name="T67" fmla="*/ 242 h 743"/>
                <a:gd name="T68" fmla="*/ 1405 w 3169"/>
                <a:gd name="T69" fmla="*/ 242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1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042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9230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31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32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6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7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35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>
                <a:gd name="T0" fmla="*/ 1814 w 2828"/>
                <a:gd name="T1" fmla="*/ 606 h 2366"/>
                <a:gd name="T2" fmla="*/ 1615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41 h 2366"/>
                <a:gd name="T40" fmla="*/ 42 w 2828"/>
                <a:gd name="T41" fmla="*/ 1441 h 2366"/>
                <a:gd name="T42" fmla="*/ 367 w 2828"/>
                <a:gd name="T43" fmla="*/ 1585 h 2366"/>
                <a:gd name="T44" fmla="*/ 949 w 2828"/>
                <a:gd name="T45" fmla="*/ 1712 h 2366"/>
                <a:gd name="T46" fmla="*/ 1519 w 2828"/>
                <a:gd name="T47" fmla="*/ 1537 h 2366"/>
                <a:gd name="T48" fmla="*/ 1735 w 2828"/>
                <a:gd name="T49" fmla="*/ 1513 h 2366"/>
                <a:gd name="T50" fmla="*/ 1723 w 2828"/>
                <a:gd name="T51" fmla="*/ 1802 h 2366"/>
                <a:gd name="T52" fmla="*/ 2042 w 2828"/>
                <a:gd name="T53" fmla="*/ 2229 h 2366"/>
                <a:gd name="T54" fmla="*/ 2191 w 2828"/>
                <a:gd name="T55" fmla="*/ 2133 h 2366"/>
                <a:gd name="T56" fmla="*/ 2270 w 2828"/>
                <a:gd name="T57" fmla="*/ 1970 h 2366"/>
                <a:gd name="T58" fmla="*/ 2233 w 2828"/>
                <a:gd name="T59" fmla="*/ 1573 h 2366"/>
                <a:gd name="T60" fmla="*/ 2294 w 2828"/>
                <a:gd name="T61" fmla="*/ 1483 h 2366"/>
                <a:gd name="T62" fmla="*/ 2588 w 2828"/>
                <a:gd name="T63" fmla="*/ 1688 h 2366"/>
                <a:gd name="T64" fmla="*/ 2695 w 2828"/>
                <a:gd name="T65" fmla="*/ 1682 h 2366"/>
                <a:gd name="T66" fmla="*/ 2588 w 2828"/>
                <a:gd name="T67" fmla="*/ 1543 h 2366"/>
                <a:gd name="T68" fmla="*/ 2510 w 2828"/>
                <a:gd name="T69" fmla="*/ 1357 h 2366"/>
                <a:gd name="T70" fmla="*/ 2354 w 2828"/>
                <a:gd name="T71" fmla="*/ 1184 h 2366"/>
                <a:gd name="T72" fmla="*/ 2102 w 2828"/>
                <a:gd name="T73" fmla="*/ 931 h 2366"/>
                <a:gd name="T74" fmla="*/ 2137 w 2828"/>
                <a:gd name="T75" fmla="*/ 907 h 2366"/>
                <a:gd name="T76" fmla="*/ 2215 w 2828"/>
                <a:gd name="T77" fmla="*/ 871 h 2366"/>
                <a:gd name="T78" fmla="*/ 2324 w 2828"/>
                <a:gd name="T79" fmla="*/ 817 h 2366"/>
                <a:gd name="T80" fmla="*/ 2372 w 2828"/>
                <a:gd name="T81" fmla="*/ 787 h 2366"/>
                <a:gd name="T82" fmla="*/ 2078 w 2828"/>
                <a:gd name="T83" fmla="*/ 865 h 2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9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66 w 2153"/>
                <a:gd name="T1" fmla="*/ 857 h 1930"/>
                <a:gd name="T2" fmla="*/ 1961 w 2153"/>
                <a:gd name="T3" fmla="*/ 1025 h 1930"/>
                <a:gd name="T4" fmla="*/ 2078 w 2153"/>
                <a:gd name="T5" fmla="*/ 1174 h 1930"/>
                <a:gd name="T6" fmla="*/ 2144 w 2153"/>
                <a:gd name="T7" fmla="*/ 1255 h 1930"/>
                <a:gd name="T8" fmla="*/ 2180 w 2153"/>
                <a:gd name="T9" fmla="*/ 1303 h 1930"/>
                <a:gd name="T10" fmla="*/ 1913 w 2153"/>
                <a:gd name="T11" fmla="*/ 983 h 1930"/>
                <a:gd name="T12" fmla="*/ 1884 w 2153"/>
                <a:gd name="T13" fmla="*/ 935 h 1930"/>
                <a:gd name="T14" fmla="*/ 1804 w 2153"/>
                <a:gd name="T15" fmla="*/ 1249 h 1930"/>
                <a:gd name="T16" fmla="*/ 1791 w 2153"/>
                <a:gd name="T17" fmla="*/ 1495 h 1930"/>
                <a:gd name="T18" fmla="*/ 1842 w 2153"/>
                <a:gd name="T19" fmla="*/ 1918 h 1930"/>
                <a:gd name="T20" fmla="*/ 1811 w 2153"/>
                <a:gd name="T21" fmla="*/ 1942 h 1930"/>
                <a:gd name="T22" fmla="*/ 1767 w 2153"/>
                <a:gd name="T23" fmla="*/ 1543 h 1930"/>
                <a:gd name="T24" fmla="*/ 1749 w 2153"/>
                <a:gd name="T25" fmla="*/ 1297 h 1930"/>
                <a:gd name="T26" fmla="*/ 1785 w 2153"/>
                <a:gd name="T27" fmla="*/ 1091 h 1930"/>
                <a:gd name="T28" fmla="*/ 1791 w 2153"/>
                <a:gd name="T29" fmla="*/ 881 h 1930"/>
                <a:gd name="T30" fmla="*/ 1283 w 2153"/>
                <a:gd name="T31" fmla="*/ 1013 h 1930"/>
                <a:gd name="T32" fmla="*/ 834 w 2153"/>
                <a:gd name="T33" fmla="*/ 1138 h 1930"/>
                <a:gd name="T34" fmla="*/ 326 w 2153"/>
                <a:gd name="T35" fmla="*/ 1321 h 1930"/>
                <a:gd name="T36" fmla="*/ 18 w 2153"/>
                <a:gd name="T37" fmla="*/ 1429 h 1930"/>
                <a:gd name="T38" fmla="*/ 314 w 2153"/>
                <a:gd name="T39" fmla="*/ 1291 h 1930"/>
                <a:gd name="T40" fmla="*/ 691 w 2153"/>
                <a:gd name="T41" fmla="*/ 1150 h 1930"/>
                <a:gd name="T42" fmla="*/ 1034 w 2153"/>
                <a:gd name="T43" fmla="*/ 1043 h 1930"/>
                <a:gd name="T44" fmla="*/ 1429 w 2153"/>
                <a:gd name="T45" fmla="*/ 935 h 1930"/>
                <a:gd name="T46" fmla="*/ 1713 w 2153"/>
                <a:gd name="T47" fmla="*/ 821 h 1930"/>
                <a:gd name="T48" fmla="*/ 1351 w 2153"/>
                <a:gd name="T49" fmla="*/ 626 h 1930"/>
                <a:gd name="T50" fmla="*/ 873 w 2153"/>
                <a:gd name="T51" fmla="*/ 518 h 1930"/>
                <a:gd name="T52" fmla="*/ 230 w 2153"/>
                <a:gd name="T53" fmla="*/ 161 h 1930"/>
                <a:gd name="T54" fmla="*/ 0 w 2153"/>
                <a:gd name="T55" fmla="*/ 83 h 1930"/>
                <a:gd name="T56" fmla="*/ 332 w 2153"/>
                <a:gd name="T57" fmla="*/ 179 h 1930"/>
                <a:gd name="T58" fmla="*/ 721 w 2153"/>
                <a:gd name="T59" fmla="*/ 386 h 1930"/>
                <a:gd name="T60" fmla="*/ 945 w 2153"/>
                <a:gd name="T61" fmla="*/ 494 h 1930"/>
                <a:gd name="T62" fmla="*/ 1369 w 2153"/>
                <a:gd name="T63" fmla="*/ 596 h 1930"/>
                <a:gd name="T64" fmla="*/ 1671 w 2153"/>
                <a:gd name="T65" fmla="*/ 749 h 1930"/>
                <a:gd name="T66" fmla="*/ 1441 w 2153"/>
                <a:gd name="T67" fmla="*/ 464 h 1930"/>
                <a:gd name="T68" fmla="*/ 1301 w 2153"/>
                <a:gd name="T69" fmla="*/ 191 h 1930"/>
                <a:gd name="T70" fmla="*/ 1169 w 2153"/>
                <a:gd name="T71" fmla="*/ 0 h 1930"/>
                <a:gd name="T72" fmla="*/ 1357 w 2153"/>
                <a:gd name="T73" fmla="*/ 215 h 1930"/>
                <a:gd name="T74" fmla="*/ 1507 w 2153"/>
                <a:gd name="T75" fmla="*/ 488 h 1930"/>
                <a:gd name="T76" fmla="*/ 1767 w 2153"/>
                <a:gd name="T77" fmla="*/ 809 h 1930"/>
                <a:gd name="T78" fmla="*/ 1866 w 2153"/>
                <a:gd name="T79" fmla="*/ 857 h 1930"/>
                <a:gd name="T80" fmla="*/ 1866 w 2153"/>
                <a:gd name="T81" fmla="*/ 857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9237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38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39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240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241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A147F3E-28A7-4844-8A42-021D70799219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67894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9219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>
                <a:gd name="T0" fmla="*/ 744 w 2515"/>
                <a:gd name="T1" fmla="*/ 1669 h 1970"/>
                <a:gd name="T2" fmla="*/ 852 w 2515"/>
                <a:gd name="T3" fmla="*/ 1400 h 1970"/>
                <a:gd name="T4" fmla="*/ 876 w 2515"/>
                <a:gd name="T5" fmla="*/ 1171 h 1970"/>
                <a:gd name="T6" fmla="*/ 979 w 2515"/>
                <a:gd name="T7" fmla="*/ 1370 h 1970"/>
                <a:gd name="T8" fmla="*/ 1231 w 2515"/>
                <a:gd name="T9" fmla="*/ 1621 h 1970"/>
                <a:gd name="T10" fmla="*/ 1471 w 2515"/>
                <a:gd name="T11" fmla="*/ 1693 h 1970"/>
                <a:gd name="T12" fmla="*/ 1819 w 2515"/>
                <a:gd name="T13" fmla="*/ 1678 h 1970"/>
                <a:gd name="T14" fmla="*/ 1893 w 2515"/>
                <a:gd name="T15" fmla="*/ 1513 h 1970"/>
                <a:gd name="T16" fmla="*/ 1874 w 2515"/>
                <a:gd name="T17" fmla="*/ 1285 h 1970"/>
                <a:gd name="T18" fmla="*/ 1783 w 2515"/>
                <a:gd name="T19" fmla="*/ 967 h 1970"/>
                <a:gd name="T20" fmla="*/ 1289 w 2515"/>
                <a:gd name="T21" fmla="*/ 873 h 1970"/>
                <a:gd name="T22" fmla="*/ 1549 w 2515"/>
                <a:gd name="T23" fmla="*/ 745 h 1970"/>
                <a:gd name="T24" fmla="*/ 1753 w 2515"/>
                <a:gd name="T25" fmla="*/ 732 h 1970"/>
                <a:gd name="T26" fmla="*/ 2107 w 2515"/>
                <a:gd name="T27" fmla="*/ 618 h 1970"/>
                <a:gd name="T28" fmla="*/ 2377 w 2515"/>
                <a:gd name="T29" fmla="*/ 438 h 1970"/>
                <a:gd name="T30" fmla="*/ 2420 w 2515"/>
                <a:gd name="T31" fmla="*/ 343 h 1970"/>
                <a:gd name="T32" fmla="*/ 2077 w 2515"/>
                <a:gd name="T33" fmla="*/ 331 h 1970"/>
                <a:gd name="T34" fmla="*/ 1951 w 2515"/>
                <a:gd name="T35" fmla="*/ 301 h 1970"/>
                <a:gd name="T36" fmla="*/ 1645 w 2515"/>
                <a:gd name="T37" fmla="*/ 289 h 1970"/>
                <a:gd name="T38" fmla="*/ 1297 w 2515"/>
                <a:gd name="T39" fmla="*/ 408 h 1970"/>
                <a:gd name="T40" fmla="*/ 1308 w 2515"/>
                <a:gd name="T41" fmla="*/ 337 h 1970"/>
                <a:gd name="T42" fmla="*/ 1453 w 2515"/>
                <a:gd name="T43" fmla="*/ 168 h 1970"/>
                <a:gd name="T44" fmla="*/ 1477 w 2515"/>
                <a:gd name="T45" fmla="*/ 36 h 1970"/>
                <a:gd name="T46" fmla="*/ 1417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5 h 1970"/>
                <a:gd name="T82" fmla="*/ 372 w 2515"/>
                <a:gd name="T83" fmla="*/ 1015 h 1970"/>
                <a:gd name="T84" fmla="*/ 222 w 2515"/>
                <a:gd name="T85" fmla="*/ 1262 h 1970"/>
                <a:gd name="T86" fmla="*/ 139 w 2515"/>
                <a:gd name="T87" fmla="*/ 1459 h 1970"/>
                <a:gd name="T88" fmla="*/ 102 w 2515"/>
                <a:gd name="T89" fmla="*/ 1495 h 1970"/>
                <a:gd name="T90" fmla="*/ 84 w 2515"/>
                <a:gd name="T91" fmla="*/ 1519 h 1970"/>
                <a:gd name="T92" fmla="*/ 96 w 2515"/>
                <a:gd name="T93" fmla="*/ 1537 h 1970"/>
                <a:gd name="T94" fmla="*/ 127 w 2515"/>
                <a:gd name="T95" fmla="*/ 1567 h 1970"/>
                <a:gd name="T96" fmla="*/ 145 w 2515"/>
                <a:gd name="T97" fmla="*/ 1633 h 1970"/>
                <a:gd name="T98" fmla="*/ 156 w 2515"/>
                <a:gd name="T99" fmla="*/ 1693 h 1970"/>
                <a:gd name="T100" fmla="*/ 162 w 2515"/>
                <a:gd name="T101" fmla="*/ 1723 h 1970"/>
                <a:gd name="T102" fmla="*/ 216 w 2515"/>
                <a:gd name="T103" fmla="*/ 1802 h 1970"/>
                <a:gd name="T104" fmla="*/ 228 w 2515"/>
                <a:gd name="T105" fmla="*/ 1850 h 1970"/>
                <a:gd name="T106" fmla="*/ 240 w 2515"/>
                <a:gd name="T107" fmla="*/ 1904 h 1970"/>
                <a:gd name="T108" fmla="*/ 246 w 2515"/>
                <a:gd name="T109" fmla="*/ 1922 h 1970"/>
                <a:gd name="T110" fmla="*/ 258 w 2515"/>
                <a:gd name="T111" fmla="*/ 1970 h 1970"/>
                <a:gd name="T112" fmla="*/ 462 w 2515"/>
                <a:gd name="T113" fmla="*/ 1922 h 1970"/>
                <a:gd name="T114" fmla="*/ 624 w 2515"/>
                <a:gd name="T115" fmla="*/ 1778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71 w 2123"/>
                <a:gd name="T1" fmla="*/ 882 h 1696"/>
                <a:gd name="T2" fmla="*/ 535 w 2123"/>
                <a:gd name="T3" fmla="*/ 578 h 1696"/>
                <a:gd name="T4" fmla="*/ 661 w 2123"/>
                <a:gd name="T5" fmla="*/ 335 h 1696"/>
                <a:gd name="T6" fmla="*/ 912 w 2123"/>
                <a:gd name="T7" fmla="*/ 497 h 1696"/>
                <a:gd name="T8" fmla="*/ 1196 w 2123"/>
                <a:gd name="T9" fmla="*/ 735 h 1696"/>
                <a:gd name="T10" fmla="*/ 1459 w 2123"/>
                <a:gd name="T11" fmla="*/ 938 h 1696"/>
                <a:gd name="T12" fmla="*/ 1773 w 2123"/>
                <a:gd name="T13" fmla="*/ 1150 h 1696"/>
                <a:gd name="T14" fmla="*/ 1853 w 2123"/>
                <a:gd name="T15" fmla="*/ 1195 h 1696"/>
                <a:gd name="T16" fmla="*/ 1808 w 2123"/>
                <a:gd name="T17" fmla="*/ 1146 h 1696"/>
                <a:gd name="T18" fmla="*/ 1390 w 2123"/>
                <a:gd name="T19" fmla="*/ 847 h 1696"/>
                <a:gd name="T20" fmla="*/ 1070 w 2123"/>
                <a:gd name="T21" fmla="*/ 578 h 1696"/>
                <a:gd name="T22" fmla="*/ 711 w 2123"/>
                <a:gd name="T23" fmla="*/ 278 h 1696"/>
                <a:gd name="T24" fmla="*/ 984 w 2123"/>
                <a:gd name="T25" fmla="*/ 263 h 1696"/>
                <a:gd name="T26" fmla="*/ 1265 w 2123"/>
                <a:gd name="T27" fmla="*/ 269 h 1696"/>
                <a:gd name="T28" fmla="*/ 1590 w 2123"/>
                <a:gd name="T29" fmla="*/ 227 h 1696"/>
                <a:gd name="T30" fmla="*/ 2090 w 2123"/>
                <a:gd name="T31" fmla="*/ 166 h 1696"/>
                <a:gd name="T32" fmla="*/ 2042 w 2123"/>
                <a:gd name="T33" fmla="*/ 147 h 1696"/>
                <a:gd name="T34" fmla="*/ 1519 w 2123"/>
                <a:gd name="T35" fmla="*/ 218 h 1696"/>
                <a:gd name="T36" fmla="*/ 1190 w 2123"/>
                <a:gd name="T37" fmla="*/ 233 h 1696"/>
                <a:gd name="T38" fmla="*/ 747 w 2123"/>
                <a:gd name="T39" fmla="*/ 218 h 1696"/>
                <a:gd name="T40" fmla="*/ 807 w 2123"/>
                <a:gd name="T41" fmla="*/ 192 h 1696"/>
                <a:gd name="T42" fmla="*/ 1124 w 2123"/>
                <a:gd name="T43" fmla="*/ 0 h 1696"/>
                <a:gd name="T44" fmla="*/ 1070 w 2123"/>
                <a:gd name="T45" fmla="*/ 25 h 1696"/>
                <a:gd name="T46" fmla="*/ 995 w 2123"/>
                <a:gd name="T47" fmla="*/ 71 h 1696"/>
                <a:gd name="T48" fmla="*/ 843 w 2123"/>
                <a:gd name="T49" fmla="*/ 162 h 1696"/>
                <a:gd name="T50" fmla="*/ 661 w 2123"/>
                <a:gd name="T51" fmla="*/ 238 h 1696"/>
                <a:gd name="T52" fmla="*/ 625 w 2123"/>
                <a:gd name="T53" fmla="*/ 305 h 1696"/>
                <a:gd name="T54" fmla="*/ 299 w 2123"/>
                <a:gd name="T55" fmla="*/ 497 h 1696"/>
                <a:gd name="T56" fmla="*/ 0 w 2123"/>
                <a:gd name="T57" fmla="*/ 614 h 1696"/>
                <a:gd name="T58" fmla="*/ 0 w 2123"/>
                <a:gd name="T59" fmla="*/ 619 h 1696"/>
                <a:gd name="T60" fmla="*/ 0 w 2123"/>
                <a:gd name="T61" fmla="*/ 649 h 1696"/>
                <a:gd name="T62" fmla="*/ 293 w 2123"/>
                <a:gd name="T63" fmla="*/ 537 h 1696"/>
                <a:gd name="T64" fmla="*/ 583 w 2123"/>
                <a:gd name="T65" fmla="*/ 365 h 1696"/>
                <a:gd name="T66" fmla="*/ 499 w 2123"/>
                <a:gd name="T67" fmla="*/ 568 h 1696"/>
                <a:gd name="T68" fmla="*/ 517 w 2123"/>
                <a:gd name="T69" fmla="*/ 842 h 1696"/>
                <a:gd name="T70" fmla="*/ 454 w 2123"/>
                <a:gd name="T71" fmla="*/ 988 h 1696"/>
                <a:gd name="T72" fmla="*/ 323 w 2123"/>
                <a:gd name="T73" fmla="*/ 1252 h 1696"/>
                <a:gd name="T74" fmla="*/ 317 w 2123"/>
                <a:gd name="T75" fmla="*/ 1435 h 1696"/>
                <a:gd name="T76" fmla="*/ 323 w 2123"/>
                <a:gd name="T77" fmla="*/ 1435 h 1696"/>
                <a:gd name="T78" fmla="*/ 341 w 2123"/>
                <a:gd name="T79" fmla="*/ 1313 h 1696"/>
                <a:gd name="T80" fmla="*/ 571 w 2123"/>
                <a:gd name="T81" fmla="*/ 882 h 1696"/>
                <a:gd name="T82" fmla="*/ 571 w 2123"/>
                <a:gd name="T83" fmla="*/ 882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5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6 w 969"/>
                <a:gd name="T1" fmla="*/ 1195 h 1192"/>
                <a:gd name="T2" fmla="*/ 496 w 969"/>
                <a:gd name="T3" fmla="*/ 1201 h 1192"/>
                <a:gd name="T4" fmla="*/ 586 w 969"/>
                <a:gd name="T5" fmla="*/ 1159 h 1192"/>
                <a:gd name="T6" fmla="*/ 822 w 969"/>
                <a:gd name="T7" fmla="*/ 1094 h 1192"/>
                <a:gd name="T8" fmla="*/ 945 w 969"/>
                <a:gd name="T9" fmla="*/ 1064 h 1192"/>
                <a:gd name="T10" fmla="*/ 768 w 969"/>
                <a:gd name="T11" fmla="*/ 995 h 1192"/>
                <a:gd name="T12" fmla="*/ 562 w 969"/>
                <a:gd name="T13" fmla="*/ 959 h 1192"/>
                <a:gd name="T14" fmla="*/ 200 w 969"/>
                <a:gd name="T15" fmla="*/ 977 h 1192"/>
                <a:gd name="T16" fmla="*/ 302 w 969"/>
                <a:gd name="T17" fmla="*/ 899 h 1192"/>
                <a:gd name="T18" fmla="*/ 502 w 969"/>
                <a:gd name="T19" fmla="*/ 809 h 1192"/>
                <a:gd name="T20" fmla="*/ 703 w 969"/>
                <a:gd name="T21" fmla="*/ 677 h 1192"/>
                <a:gd name="T22" fmla="*/ 709 w 969"/>
                <a:gd name="T23" fmla="*/ 677 h 1192"/>
                <a:gd name="T24" fmla="*/ 721 w 969"/>
                <a:gd name="T25" fmla="*/ 671 h 1192"/>
                <a:gd name="T26" fmla="*/ 762 w 969"/>
                <a:gd name="T27" fmla="*/ 653 h 1192"/>
                <a:gd name="T28" fmla="*/ 786 w 969"/>
                <a:gd name="T29" fmla="*/ 647 h 1192"/>
                <a:gd name="T30" fmla="*/ 798 w 969"/>
                <a:gd name="T31" fmla="*/ 635 h 1192"/>
                <a:gd name="T32" fmla="*/ 804 w 969"/>
                <a:gd name="T33" fmla="*/ 623 h 1192"/>
                <a:gd name="T34" fmla="*/ 798 w 969"/>
                <a:gd name="T35" fmla="*/ 617 h 1192"/>
                <a:gd name="T36" fmla="*/ 792 w 969"/>
                <a:gd name="T37" fmla="*/ 605 h 1192"/>
                <a:gd name="T38" fmla="*/ 792 w 969"/>
                <a:gd name="T39" fmla="*/ 578 h 1192"/>
                <a:gd name="T40" fmla="*/ 804 w 969"/>
                <a:gd name="T41" fmla="*/ 548 h 1192"/>
                <a:gd name="T42" fmla="*/ 816 w 969"/>
                <a:gd name="T43" fmla="*/ 518 h 1192"/>
                <a:gd name="T44" fmla="*/ 834 w 969"/>
                <a:gd name="T45" fmla="*/ 488 h 1192"/>
                <a:gd name="T46" fmla="*/ 846 w 969"/>
                <a:gd name="T47" fmla="*/ 458 h 1192"/>
                <a:gd name="T48" fmla="*/ 853 w 969"/>
                <a:gd name="T49" fmla="*/ 440 h 1192"/>
                <a:gd name="T50" fmla="*/ 861 w 969"/>
                <a:gd name="T51" fmla="*/ 434 h 1192"/>
                <a:gd name="T52" fmla="*/ 861 w 969"/>
                <a:gd name="T53" fmla="*/ 350 h 1192"/>
                <a:gd name="T54" fmla="*/ 861 w 969"/>
                <a:gd name="T55" fmla="*/ 344 h 1192"/>
                <a:gd name="T56" fmla="*/ 867 w 969"/>
                <a:gd name="T57" fmla="*/ 338 h 1192"/>
                <a:gd name="T58" fmla="*/ 885 w 969"/>
                <a:gd name="T59" fmla="*/ 308 h 1192"/>
                <a:gd name="T60" fmla="*/ 897 w 969"/>
                <a:gd name="T61" fmla="*/ 272 h 1192"/>
                <a:gd name="T62" fmla="*/ 909 w 969"/>
                <a:gd name="T63" fmla="*/ 242 h 1192"/>
                <a:gd name="T64" fmla="*/ 915 w 969"/>
                <a:gd name="T65" fmla="*/ 230 h 1192"/>
                <a:gd name="T66" fmla="*/ 921 w 969"/>
                <a:gd name="T67" fmla="*/ 218 h 1192"/>
                <a:gd name="T68" fmla="*/ 939 w 969"/>
                <a:gd name="T69" fmla="*/ 173 h 1192"/>
                <a:gd name="T70" fmla="*/ 957 w 969"/>
                <a:gd name="T71" fmla="*/ 137 h 1192"/>
                <a:gd name="T72" fmla="*/ 963 w 969"/>
                <a:gd name="T73" fmla="*/ 125 h 1192"/>
                <a:gd name="T74" fmla="*/ 963 w 969"/>
                <a:gd name="T75" fmla="*/ 119 h 1192"/>
                <a:gd name="T76" fmla="*/ 981 w 969"/>
                <a:gd name="T77" fmla="*/ 0 h 1192"/>
                <a:gd name="T78" fmla="*/ 957 w 969"/>
                <a:gd name="T79" fmla="*/ 47 h 1192"/>
                <a:gd name="T80" fmla="*/ 792 w 969"/>
                <a:gd name="T81" fmla="*/ 113 h 1192"/>
                <a:gd name="T82" fmla="*/ 715 w 969"/>
                <a:gd name="T83" fmla="*/ 161 h 1192"/>
                <a:gd name="T84" fmla="*/ 466 w 969"/>
                <a:gd name="T85" fmla="*/ 236 h 1192"/>
                <a:gd name="T86" fmla="*/ 284 w 969"/>
                <a:gd name="T87" fmla="*/ 290 h 1192"/>
                <a:gd name="T88" fmla="*/ 176 w 969"/>
                <a:gd name="T89" fmla="*/ 296 h 1192"/>
                <a:gd name="T90" fmla="*/ 12 w 969"/>
                <a:gd name="T91" fmla="*/ 488 h 1192"/>
                <a:gd name="T92" fmla="*/ 0 w 969"/>
                <a:gd name="T93" fmla="*/ 512 h 1192"/>
                <a:gd name="T94" fmla="*/ 0 w 969"/>
                <a:gd name="T95" fmla="*/ 1195 h 1192"/>
                <a:gd name="T96" fmla="*/ 96 w 969"/>
                <a:gd name="T97" fmla="*/ 1189 h 1192"/>
                <a:gd name="T98" fmla="*/ 326 w 969"/>
                <a:gd name="T99" fmla="*/ 1195 h 1192"/>
                <a:gd name="T100" fmla="*/ 326 w 969"/>
                <a:gd name="T101" fmla="*/ 1195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6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7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46 w 2176"/>
                <a:gd name="T1" fmla="*/ 773 h 1505"/>
                <a:gd name="T2" fmla="*/ 1205 w 2176"/>
                <a:gd name="T3" fmla="*/ 1241 h 1505"/>
                <a:gd name="T4" fmla="*/ 968 w 2176"/>
                <a:gd name="T5" fmla="*/ 1199 h 1505"/>
                <a:gd name="T6" fmla="*/ 732 w 2176"/>
                <a:gd name="T7" fmla="*/ 1133 h 1505"/>
                <a:gd name="T8" fmla="*/ 448 w 2176"/>
                <a:gd name="T9" fmla="*/ 1115 h 1505"/>
                <a:gd name="T10" fmla="*/ 0 w 2176"/>
                <a:gd name="T11" fmla="*/ 1085 h 1505"/>
                <a:gd name="T12" fmla="*/ 30 w 2176"/>
                <a:gd name="T13" fmla="*/ 1121 h 1505"/>
                <a:gd name="T14" fmla="*/ 502 w 2176"/>
                <a:gd name="T15" fmla="*/ 1139 h 1505"/>
                <a:gd name="T16" fmla="*/ 786 w 2176"/>
                <a:gd name="T17" fmla="*/ 1193 h 1505"/>
                <a:gd name="T18" fmla="*/ 1145 w 2176"/>
                <a:gd name="T19" fmla="*/ 1310 h 1505"/>
                <a:gd name="T20" fmla="*/ 1082 w 2176"/>
                <a:gd name="T21" fmla="*/ 1328 h 1505"/>
                <a:gd name="T22" fmla="*/ 720 w 2176"/>
                <a:gd name="T23" fmla="*/ 1514 h 1505"/>
                <a:gd name="T24" fmla="*/ 774 w 2176"/>
                <a:gd name="T25" fmla="*/ 1490 h 1505"/>
                <a:gd name="T26" fmla="*/ 873 w 2176"/>
                <a:gd name="T27" fmla="*/ 1448 h 1505"/>
                <a:gd name="T28" fmla="*/ 1034 w 2176"/>
                <a:gd name="T29" fmla="*/ 1364 h 1505"/>
                <a:gd name="T30" fmla="*/ 1229 w 2176"/>
                <a:gd name="T31" fmla="*/ 1304 h 1505"/>
                <a:gd name="T32" fmla="*/ 1282 w 2176"/>
                <a:gd name="T33" fmla="*/ 1229 h 1505"/>
                <a:gd name="T34" fmla="*/ 1653 w 2176"/>
                <a:gd name="T35" fmla="*/ 1049 h 1505"/>
                <a:gd name="T36" fmla="*/ 1955 w 2176"/>
                <a:gd name="T37" fmla="*/ 959 h 1505"/>
                <a:gd name="T38" fmla="*/ 2203 w 2176"/>
                <a:gd name="T39" fmla="*/ 827 h 1505"/>
                <a:gd name="T40" fmla="*/ 1985 w 2176"/>
                <a:gd name="T41" fmla="*/ 917 h 1505"/>
                <a:gd name="T42" fmla="*/ 1677 w 2176"/>
                <a:gd name="T43" fmla="*/ 995 h 1505"/>
                <a:gd name="T44" fmla="*/ 1357 w 2176"/>
                <a:gd name="T45" fmla="*/ 1157 h 1505"/>
                <a:gd name="T46" fmla="*/ 1519 w 2176"/>
                <a:gd name="T47" fmla="*/ 911 h 1505"/>
                <a:gd name="T48" fmla="*/ 1641 w 2176"/>
                <a:gd name="T49" fmla="*/ 548 h 1505"/>
                <a:gd name="T50" fmla="*/ 1761 w 2176"/>
                <a:gd name="T51" fmla="*/ 375 h 1505"/>
                <a:gd name="T52" fmla="*/ 2003 w 2176"/>
                <a:gd name="T53" fmla="*/ 60 h 1505"/>
                <a:gd name="T54" fmla="*/ 2027 w 2176"/>
                <a:gd name="T55" fmla="*/ 0 h 1505"/>
                <a:gd name="T56" fmla="*/ 1997 w 2176"/>
                <a:gd name="T57" fmla="*/ 0 h 1505"/>
                <a:gd name="T58" fmla="*/ 1617 w 2176"/>
                <a:gd name="T59" fmla="*/ 483 h 1505"/>
                <a:gd name="T60" fmla="*/ 1495 w 2176"/>
                <a:gd name="T61" fmla="*/ 893 h 1505"/>
                <a:gd name="T62" fmla="*/ 1270 w 2176"/>
                <a:gd name="T63" fmla="*/ 1181 h 1505"/>
                <a:gd name="T64" fmla="*/ 1145 w 2176"/>
                <a:gd name="T65" fmla="*/ 911 h 1505"/>
                <a:gd name="T66" fmla="*/ 1022 w 2176"/>
                <a:gd name="T67" fmla="*/ 543 h 1505"/>
                <a:gd name="T68" fmla="*/ 897 w 2176"/>
                <a:gd name="T69" fmla="*/ 222 h 1505"/>
                <a:gd name="T70" fmla="*/ 798 w 2176"/>
                <a:gd name="T71" fmla="*/ 0 h 1505"/>
                <a:gd name="T72" fmla="*/ 762 w 2176"/>
                <a:gd name="T73" fmla="*/ 0 h 1505"/>
                <a:gd name="T74" fmla="*/ 915 w 2176"/>
                <a:gd name="T75" fmla="*/ 357 h 1505"/>
                <a:gd name="T76" fmla="*/ 1046 w 2176"/>
                <a:gd name="T77" fmla="*/ 773 h 1505"/>
                <a:gd name="T78" fmla="*/ 1046 w 2176"/>
                <a:gd name="T79" fmla="*/ 773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8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4 w 813"/>
                <a:gd name="T1" fmla="*/ 567 h 804"/>
                <a:gd name="T2" fmla="*/ 332 w 813"/>
                <a:gd name="T3" fmla="*/ 441 h 804"/>
                <a:gd name="T4" fmla="*/ 652 w 813"/>
                <a:gd name="T5" fmla="*/ 219 h 804"/>
                <a:gd name="T6" fmla="*/ 822 w 813"/>
                <a:gd name="T7" fmla="*/ 0 h 804"/>
                <a:gd name="T8" fmla="*/ 684 w 813"/>
                <a:gd name="T9" fmla="*/ 150 h 804"/>
                <a:gd name="T10" fmla="*/ 147 w 813"/>
                <a:gd name="T11" fmla="*/ 507 h 804"/>
                <a:gd name="T12" fmla="*/ 0 w 813"/>
                <a:gd name="T13" fmla="*/ 738 h 804"/>
                <a:gd name="T14" fmla="*/ 0 w 813"/>
                <a:gd name="T15" fmla="*/ 810 h 804"/>
                <a:gd name="T16" fmla="*/ 164 w 813"/>
                <a:gd name="T17" fmla="*/ 567 h 804"/>
                <a:gd name="T18" fmla="*/ 164 w 813"/>
                <a:gd name="T19" fmla="*/ 567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9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6 w 759"/>
                <a:gd name="T1" fmla="*/ 66 h 107"/>
                <a:gd name="T2" fmla="*/ 768 w 759"/>
                <a:gd name="T3" fmla="*/ 0 h 107"/>
                <a:gd name="T4" fmla="*/ 502 w 759"/>
                <a:gd name="T5" fmla="*/ 36 h 107"/>
                <a:gd name="T6" fmla="*/ 141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6 w 759"/>
                <a:gd name="T15" fmla="*/ 66 h 107"/>
                <a:gd name="T16" fmla="*/ 466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0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405 w 3169"/>
                <a:gd name="T1" fmla="*/ 242 h 743"/>
                <a:gd name="T2" fmla="*/ 1755 w 3169"/>
                <a:gd name="T3" fmla="*/ 236 h 743"/>
                <a:gd name="T4" fmla="*/ 2114 w 3169"/>
                <a:gd name="T5" fmla="*/ 254 h 743"/>
                <a:gd name="T6" fmla="*/ 2535 w 3169"/>
                <a:gd name="T7" fmla="*/ 236 h 743"/>
                <a:gd name="T8" fmla="*/ 3208 w 3169"/>
                <a:gd name="T9" fmla="*/ 207 h 743"/>
                <a:gd name="T10" fmla="*/ 3154 w 3169"/>
                <a:gd name="T11" fmla="*/ 189 h 743"/>
                <a:gd name="T12" fmla="*/ 2452 w 3169"/>
                <a:gd name="T13" fmla="*/ 224 h 743"/>
                <a:gd name="T14" fmla="*/ 2027 w 3169"/>
                <a:gd name="T15" fmla="*/ 224 h 743"/>
                <a:gd name="T16" fmla="*/ 1477 w 3169"/>
                <a:gd name="T17" fmla="*/ 189 h 743"/>
                <a:gd name="T18" fmla="*/ 1561 w 3169"/>
                <a:gd name="T19" fmla="*/ 168 h 743"/>
                <a:gd name="T20" fmla="*/ 2063 w 3169"/>
                <a:gd name="T21" fmla="*/ 0 h 743"/>
                <a:gd name="T22" fmla="*/ 1985 w 3169"/>
                <a:gd name="T23" fmla="*/ 24 h 743"/>
                <a:gd name="T24" fmla="*/ 1860 w 3169"/>
                <a:gd name="T25" fmla="*/ 66 h 743"/>
                <a:gd name="T26" fmla="*/ 1623 w 3169"/>
                <a:gd name="T27" fmla="*/ 138 h 743"/>
                <a:gd name="T28" fmla="*/ 1356 w 3169"/>
                <a:gd name="T29" fmla="*/ 201 h 743"/>
                <a:gd name="T30" fmla="*/ 1283 w 3169"/>
                <a:gd name="T31" fmla="*/ 254 h 743"/>
                <a:gd name="T32" fmla="*/ 774 w 3169"/>
                <a:gd name="T33" fmla="*/ 416 h 743"/>
                <a:gd name="T34" fmla="*/ 338 w 3169"/>
                <a:gd name="T35" fmla="*/ 506 h 743"/>
                <a:gd name="T36" fmla="*/ 0 w 3169"/>
                <a:gd name="T37" fmla="*/ 623 h 743"/>
                <a:gd name="T38" fmla="*/ 302 w 3169"/>
                <a:gd name="T39" fmla="*/ 542 h 743"/>
                <a:gd name="T40" fmla="*/ 744 w 3169"/>
                <a:gd name="T41" fmla="*/ 452 h 743"/>
                <a:gd name="T42" fmla="*/ 1193 w 3169"/>
                <a:gd name="T43" fmla="*/ 314 h 743"/>
                <a:gd name="T44" fmla="*/ 993 w 3169"/>
                <a:gd name="T45" fmla="*/ 494 h 743"/>
                <a:gd name="T46" fmla="*/ 879 w 3169"/>
                <a:gd name="T47" fmla="*/ 749 h 743"/>
                <a:gd name="T48" fmla="*/ 873 w 3169"/>
                <a:gd name="T49" fmla="*/ 749 h 743"/>
                <a:gd name="T50" fmla="*/ 945 w 3169"/>
                <a:gd name="T51" fmla="*/ 749 h 743"/>
                <a:gd name="T52" fmla="*/ 1034 w 3169"/>
                <a:gd name="T53" fmla="*/ 500 h 743"/>
                <a:gd name="T54" fmla="*/ 1312 w 3169"/>
                <a:gd name="T55" fmla="*/ 284 h 743"/>
                <a:gd name="T56" fmla="*/ 1549 w 3169"/>
                <a:gd name="T57" fmla="*/ 452 h 743"/>
                <a:gd name="T58" fmla="*/ 1791 w 3169"/>
                <a:gd name="T59" fmla="*/ 683 h 743"/>
                <a:gd name="T60" fmla="*/ 1878 w 3169"/>
                <a:gd name="T61" fmla="*/ 749 h 743"/>
                <a:gd name="T62" fmla="*/ 1943 w 3169"/>
                <a:gd name="T63" fmla="*/ 749 h 743"/>
                <a:gd name="T64" fmla="*/ 1713 w 3169"/>
                <a:gd name="T65" fmla="*/ 530 h 743"/>
                <a:gd name="T66" fmla="*/ 1405 w 3169"/>
                <a:gd name="T67" fmla="*/ 242 h 743"/>
                <a:gd name="T68" fmla="*/ 1405 w 3169"/>
                <a:gd name="T69" fmla="*/ 242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1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042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9230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31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32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6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7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35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>
                <a:gd name="T0" fmla="*/ 1814 w 2828"/>
                <a:gd name="T1" fmla="*/ 606 h 2366"/>
                <a:gd name="T2" fmla="*/ 1615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41 h 2366"/>
                <a:gd name="T40" fmla="*/ 42 w 2828"/>
                <a:gd name="T41" fmla="*/ 1441 h 2366"/>
                <a:gd name="T42" fmla="*/ 367 w 2828"/>
                <a:gd name="T43" fmla="*/ 1585 h 2366"/>
                <a:gd name="T44" fmla="*/ 949 w 2828"/>
                <a:gd name="T45" fmla="*/ 1712 h 2366"/>
                <a:gd name="T46" fmla="*/ 1519 w 2828"/>
                <a:gd name="T47" fmla="*/ 1537 h 2366"/>
                <a:gd name="T48" fmla="*/ 1735 w 2828"/>
                <a:gd name="T49" fmla="*/ 1513 h 2366"/>
                <a:gd name="T50" fmla="*/ 1723 w 2828"/>
                <a:gd name="T51" fmla="*/ 1802 h 2366"/>
                <a:gd name="T52" fmla="*/ 2042 w 2828"/>
                <a:gd name="T53" fmla="*/ 2229 h 2366"/>
                <a:gd name="T54" fmla="*/ 2191 w 2828"/>
                <a:gd name="T55" fmla="*/ 2133 h 2366"/>
                <a:gd name="T56" fmla="*/ 2270 w 2828"/>
                <a:gd name="T57" fmla="*/ 1970 h 2366"/>
                <a:gd name="T58" fmla="*/ 2233 w 2828"/>
                <a:gd name="T59" fmla="*/ 1573 h 2366"/>
                <a:gd name="T60" fmla="*/ 2294 w 2828"/>
                <a:gd name="T61" fmla="*/ 1483 h 2366"/>
                <a:gd name="T62" fmla="*/ 2588 w 2828"/>
                <a:gd name="T63" fmla="*/ 1688 h 2366"/>
                <a:gd name="T64" fmla="*/ 2695 w 2828"/>
                <a:gd name="T65" fmla="*/ 1682 h 2366"/>
                <a:gd name="T66" fmla="*/ 2588 w 2828"/>
                <a:gd name="T67" fmla="*/ 1543 h 2366"/>
                <a:gd name="T68" fmla="*/ 2510 w 2828"/>
                <a:gd name="T69" fmla="*/ 1357 h 2366"/>
                <a:gd name="T70" fmla="*/ 2354 w 2828"/>
                <a:gd name="T71" fmla="*/ 1184 h 2366"/>
                <a:gd name="T72" fmla="*/ 2102 w 2828"/>
                <a:gd name="T73" fmla="*/ 931 h 2366"/>
                <a:gd name="T74" fmla="*/ 2137 w 2828"/>
                <a:gd name="T75" fmla="*/ 907 h 2366"/>
                <a:gd name="T76" fmla="*/ 2215 w 2828"/>
                <a:gd name="T77" fmla="*/ 871 h 2366"/>
                <a:gd name="T78" fmla="*/ 2324 w 2828"/>
                <a:gd name="T79" fmla="*/ 817 h 2366"/>
                <a:gd name="T80" fmla="*/ 2372 w 2828"/>
                <a:gd name="T81" fmla="*/ 787 h 2366"/>
                <a:gd name="T82" fmla="*/ 2078 w 2828"/>
                <a:gd name="T83" fmla="*/ 865 h 2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9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66 w 2153"/>
                <a:gd name="T1" fmla="*/ 857 h 1930"/>
                <a:gd name="T2" fmla="*/ 1961 w 2153"/>
                <a:gd name="T3" fmla="*/ 1025 h 1930"/>
                <a:gd name="T4" fmla="*/ 2078 w 2153"/>
                <a:gd name="T5" fmla="*/ 1174 h 1930"/>
                <a:gd name="T6" fmla="*/ 2144 w 2153"/>
                <a:gd name="T7" fmla="*/ 1255 h 1930"/>
                <a:gd name="T8" fmla="*/ 2180 w 2153"/>
                <a:gd name="T9" fmla="*/ 1303 h 1930"/>
                <a:gd name="T10" fmla="*/ 1913 w 2153"/>
                <a:gd name="T11" fmla="*/ 983 h 1930"/>
                <a:gd name="T12" fmla="*/ 1884 w 2153"/>
                <a:gd name="T13" fmla="*/ 935 h 1930"/>
                <a:gd name="T14" fmla="*/ 1804 w 2153"/>
                <a:gd name="T15" fmla="*/ 1249 h 1930"/>
                <a:gd name="T16" fmla="*/ 1791 w 2153"/>
                <a:gd name="T17" fmla="*/ 1495 h 1930"/>
                <a:gd name="T18" fmla="*/ 1842 w 2153"/>
                <a:gd name="T19" fmla="*/ 1918 h 1930"/>
                <a:gd name="T20" fmla="*/ 1811 w 2153"/>
                <a:gd name="T21" fmla="*/ 1942 h 1930"/>
                <a:gd name="T22" fmla="*/ 1767 w 2153"/>
                <a:gd name="T23" fmla="*/ 1543 h 1930"/>
                <a:gd name="T24" fmla="*/ 1749 w 2153"/>
                <a:gd name="T25" fmla="*/ 1297 h 1930"/>
                <a:gd name="T26" fmla="*/ 1785 w 2153"/>
                <a:gd name="T27" fmla="*/ 1091 h 1930"/>
                <a:gd name="T28" fmla="*/ 1791 w 2153"/>
                <a:gd name="T29" fmla="*/ 881 h 1930"/>
                <a:gd name="T30" fmla="*/ 1283 w 2153"/>
                <a:gd name="T31" fmla="*/ 1013 h 1930"/>
                <a:gd name="T32" fmla="*/ 834 w 2153"/>
                <a:gd name="T33" fmla="*/ 1138 h 1930"/>
                <a:gd name="T34" fmla="*/ 326 w 2153"/>
                <a:gd name="T35" fmla="*/ 1321 h 1930"/>
                <a:gd name="T36" fmla="*/ 18 w 2153"/>
                <a:gd name="T37" fmla="*/ 1429 h 1930"/>
                <a:gd name="T38" fmla="*/ 314 w 2153"/>
                <a:gd name="T39" fmla="*/ 1291 h 1930"/>
                <a:gd name="T40" fmla="*/ 691 w 2153"/>
                <a:gd name="T41" fmla="*/ 1150 h 1930"/>
                <a:gd name="T42" fmla="*/ 1034 w 2153"/>
                <a:gd name="T43" fmla="*/ 1043 h 1930"/>
                <a:gd name="T44" fmla="*/ 1429 w 2153"/>
                <a:gd name="T45" fmla="*/ 935 h 1930"/>
                <a:gd name="T46" fmla="*/ 1713 w 2153"/>
                <a:gd name="T47" fmla="*/ 821 h 1930"/>
                <a:gd name="T48" fmla="*/ 1351 w 2153"/>
                <a:gd name="T49" fmla="*/ 626 h 1930"/>
                <a:gd name="T50" fmla="*/ 873 w 2153"/>
                <a:gd name="T51" fmla="*/ 518 h 1930"/>
                <a:gd name="T52" fmla="*/ 230 w 2153"/>
                <a:gd name="T53" fmla="*/ 161 h 1930"/>
                <a:gd name="T54" fmla="*/ 0 w 2153"/>
                <a:gd name="T55" fmla="*/ 83 h 1930"/>
                <a:gd name="T56" fmla="*/ 332 w 2153"/>
                <a:gd name="T57" fmla="*/ 179 h 1930"/>
                <a:gd name="T58" fmla="*/ 721 w 2153"/>
                <a:gd name="T59" fmla="*/ 386 h 1930"/>
                <a:gd name="T60" fmla="*/ 945 w 2153"/>
                <a:gd name="T61" fmla="*/ 494 h 1930"/>
                <a:gd name="T62" fmla="*/ 1369 w 2153"/>
                <a:gd name="T63" fmla="*/ 596 h 1930"/>
                <a:gd name="T64" fmla="*/ 1671 w 2153"/>
                <a:gd name="T65" fmla="*/ 749 h 1930"/>
                <a:gd name="T66" fmla="*/ 1441 w 2153"/>
                <a:gd name="T67" fmla="*/ 464 h 1930"/>
                <a:gd name="T68" fmla="*/ 1301 w 2153"/>
                <a:gd name="T69" fmla="*/ 191 h 1930"/>
                <a:gd name="T70" fmla="*/ 1169 w 2153"/>
                <a:gd name="T71" fmla="*/ 0 h 1930"/>
                <a:gd name="T72" fmla="*/ 1357 w 2153"/>
                <a:gd name="T73" fmla="*/ 215 h 1930"/>
                <a:gd name="T74" fmla="*/ 1507 w 2153"/>
                <a:gd name="T75" fmla="*/ 488 h 1930"/>
                <a:gd name="T76" fmla="*/ 1767 w 2153"/>
                <a:gd name="T77" fmla="*/ 809 h 1930"/>
                <a:gd name="T78" fmla="*/ 1866 w 2153"/>
                <a:gd name="T79" fmla="*/ 857 h 1930"/>
                <a:gd name="T80" fmla="*/ 1866 w 2153"/>
                <a:gd name="T81" fmla="*/ 857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9237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38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39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240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241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A147F3E-28A7-4844-8A42-021D70799219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93181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9219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>
                <a:gd name="T0" fmla="*/ 744 w 2515"/>
                <a:gd name="T1" fmla="*/ 1669 h 1970"/>
                <a:gd name="T2" fmla="*/ 852 w 2515"/>
                <a:gd name="T3" fmla="*/ 1400 h 1970"/>
                <a:gd name="T4" fmla="*/ 876 w 2515"/>
                <a:gd name="T5" fmla="*/ 1171 h 1970"/>
                <a:gd name="T6" fmla="*/ 979 w 2515"/>
                <a:gd name="T7" fmla="*/ 1370 h 1970"/>
                <a:gd name="T8" fmla="*/ 1231 w 2515"/>
                <a:gd name="T9" fmla="*/ 1621 h 1970"/>
                <a:gd name="T10" fmla="*/ 1471 w 2515"/>
                <a:gd name="T11" fmla="*/ 1693 h 1970"/>
                <a:gd name="T12" fmla="*/ 1819 w 2515"/>
                <a:gd name="T13" fmla="*/ 1678 h 1970"/>
                <a:gd name="T14" fmla="*/ 1893 w 2515"/>
                <a:gd name="T15" fmla="*/ 1513 h 1970"/>
                <a:gd name="T16" fmla="*/ 1874 w 2515"/>
                <a:gd name="T17" fmla="*/ 1285 h 1970"/>
                <a:gd name="T18" fmla="*/ 1783 w 2515"/>
                <a:gd name="T19" fmla="*/ 967 h 1970"/>
                <a:gd name="T20" fmla="*/ 1289 w 2515"/>
                <a:gd name="T21" fmla="*/ 873 h 1970"/>
                <a:gd name="T22" fmla="*/ 1549 w 2515"/>
                <a:gd name="T23" fmla="*/ 745 h 1970"/>
                <a:gd name="T24" fmla="*/ 1753 w 2515"/>
                <a:gd name="T25" fmla="*/ 732 h 1970"/>
                <a:gd name="T26" fmla="*/ 2107 w 2515"/>
                <a:gd name="T27" fmla="*/ 618 h 1970"/>
                <a:gd name="T28" fmla="*/ 2377 w 2515"/>
                <a:gd name="T29" fmla="*/ 438 h 1970"/>
                <a:gd name="T30" fmla="*/ 2420 w 2515"/>
                <a:gd name="T31" fmla="*/ 343 h 1970"/>
                <a:gd name="T32" fmla="*/ 2077 w 2515"/>
                <a:gd name="T33" fmla="*/ 331 h 1970"/>
                <a:gd name="T34" fmla="*/ 1951 w 2515"/>
                <a:gd name="T35" fmla="*/ 301 h 1970"/>
                <a:gd name="T36" fmla="*/ 1645 w 2515"/>
                <a:gd name="T37" fmla="*/ 289 h 1970"/>
                <a:gd name="T38" fmla="*/ 1297 w 2515"/>
                <a:gd name="T39" fmla="*/ 408 h 1970"/>
                <a:gd name="T40" fmla="*/ 1308 w 2515"/>
                <a:gd name="T41" fmla="*/ 337 h 1970"/>
                <a:gd name="T42" fmla="*/ 1453 w 2515"/>
                <a:gd name="T43" fmla="*/ 168 h 1970"/>
                <a:gd name="T44" fmla="*/ 1477 w 2515"/>
                <a:gd name="T45" fmla="*/ 36 h 1970"/>
                <a:gd name="T46" fmla="*/ 1417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5 h 1970"/>
                <a:gd name="T82" fmla="*/ 372 w 2515"/>
                <a:gd name="T83" fmla="*/ 1015 h 1970"/>
                <a:gd name="T84" fmla="*/ 222 w 2515"/>
                <a:gd name="T85" fmla="*/ 1262 h 1970"/>
                <a:gd name="T86" fmla="*/ 139 w 2515"/>
                <a:gd name="T87" fmla="*/ 1459 h 1970"/>
                <a:gd name="T88" fmla="*/ 102 w 2515"/>
                <a:gd name="T89" fmla="*/ 1495 h 1970"/>
                <a:gd name="T90" fmla="*/ 84 w 2515"/>
                <a:gd name="T91" fmla="*/ 1519 h 1970"/>
                <a:gd name="T92" fmla="*/ 96 w 2515"/>
                <a:gd name="T93" fmla="*/ 1537 h 1970"/>
                <a:gd name="T94" fmla="*/ 127 w 2515"/>
                <a:gd name="T95" fmla="*/ 1567 h 1970"/>
                <a:gd name="T96" fmla="*/ 145 w 2515"/>
                <a:gd name="T97" fmla="*/ 1633 h 1970"/>
                <a:gd name="T98" fmla="*/ 156 w 2515"/>
                <a:gd name="T99" fmla="*/ 1693 h 1970"/>
                <a:gd name="T100" fmla="*/ 162 w 2515"/>
                <a:gd name="T101" fmla="*/ 1723 h 1970"/>
                <a:gd name="T102" fmla="*/ 216 w 2515"/>
                <a:gd name="T103" fmla="*/ 1802 h 1970"/>
                <a:gd name="T104" fmla="*/ 228 w 2515"/>
                <a:gd name="T105" fmla="*/ 1850 h 1970"/>
                <a:gd name="T106" fmla="*/ 240 w 2515"/>
                <a:gd name="T107" fmla="*/ 1904 h 1970"/>
                <a:gd name="T108" fmla="*/ 246 w 2515"/>
                <a:gd name="T109" fmla="*/ 1922 h 1970"/>
                <a:gd name="T110" fmla="*/ 258 w 2515"/>
                <a:gd name="T111" fmla="*/ 1970 h 1970"/>
                <a:gd name="T112" fmla="*/ 462 w 2515"/>
                <a:gd name="T113" fmla="*/ 1922 h 1970"/>
                <a:gd name="T114" fmla="*/ 624 w 2515"/>
                <a:gd name="T115" fmla="*/ 1778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71 w 2123"/>
                <a:gd name="T1" fmla="*/ 882 h 1696"/>
                <a:gd name="T2" fmla="*/ 535 w 2123"/>
                <a:gd name="T3" fmla="*/ 578 h 1696"/>
                <a:gd name="T4" fmla="*/ 661 w 2123"/>
                <a:gd name="T5" fmla="*/ 335 h 1696"/>
                <a:gd name="T6" fmla="*/ 912 w 2123"/>
                <a:gd name="T7" fmla="*/ 497 h 1696"/>
                <a:gd name="T8" fmla="*/ 1196 w 2123"/>
                <a:gd name="T9" fmla="*/ 735 h 1696"/>
                <a:gd name="T10" fmla="*/ 1459 w 2123"/>
                <a:gd name="T11" fmla="*/ 938 h 1696"/>
                <a:gd name="T12" fmla="*/ 1773 w 2123"/>
                <a:gd name="T13" fmla="*/ 1150 h 1696"/>
                <a:gd name="T14" fmla="*/ 1853 w 2123"/>
                <a:gd name="T15" fmla="*/ 1195 h 1696"/>
                <a:gd name="T16" fmla="*/ 1808 w 2123"/>
                <a:gd name="T17" fmla="*/ 1146 h 1696"/>
                <a:gd name="T18" fmla="*/ 1390 w 2123"/>
                <a:gd name="T19" fmla="*/ 847 h 1696"/>
                <a:gd name="T20" fmla="*/ 1070 w 2123"/>
                <a:gd name="T21" fmla="*/ 578 h 1696"/>
                <a:gd name="T22" fmla="*/ 711 w 2123"/>
                <a:gd name="T23" fmla="*/ 278 h 1696"/>
                <a:gd name="T24" fmla="*/ 984 w 2123"/>
                <a:gd name="T25" fmla="*/ 263 h 1696"/>
                <a:gd name="T26" fmla="*/ 1265 w 2123"/>
                <a:gd name="T27" fmla="*/ 269 h 1696"/>
                <a:gd name="T28" fmla="*/ 1590 w 2123"/>
                <a:gd name="T29" fmla="*/ 227 h 1696"/>
                <a:gd name="T30" fmla="*/ 2090 w 2123"/>
                <a:gd name="T31" fmla="*/ 166 h 1696"/>
                <a:gd name="T32" fmla="*/ 2042 w 2123"/>
                <a:gd name="T33" fmla="*/ 147 h 1696"/>
                <a:gd name="T34" fmla="*/ 1519 w 2123"/>
                <a:gd name="T35" fmla="*/ 218 h 1696"/>
                <a:gd name="T36" fmla="*/ 1190 w 2123"/>
                <a:gd name="T37" fmla="*/ 233 h 1696"/>
                <a:gd name="T38" fmla="*/ 747 w 2123"/>
                <a:gd name="T39" fmla="*/ 218 h 1696"/>
                <a:gd name="T40" fmla="*/ 807 w 2123"/>
                <a:gd name="T41" fmla="*/ 192 h 1696"/>
                <a:gd name="T42" fmla="*/ 1124 w 2123"/>
                <a:gd name="T43" fmla="*/ 0 h 1696"/>
                <a:gd name="T44" fmla="*/ 1070 w 2123"/>
                <a:gd name="T45" fmla="*/ 25 h 1696"/>
                <a:gd name="T46" fmla="*/ 995 w 2123"/>
                <a:gd name="T47" fmla="*/ 71 h 1696"/>
                <a:gd name="T48" fmla="*/ 843 w 2123"/>
                <a:gd name="T49" fmla="*/ 162 h 1696"/>
                <a:gd name="T50" fmla="*/ 661 w 2123"/>
                <a:gd name="T51" fmla="*/ 238 h 1696"/>
                <a:gd name="T52" fmla="*/ 625 w 2123"/>
                <a:gd name="T53" fmla="*/ 305 h 1696"/>
                <a:gd name="T54" fmla="*/ 299 w 2123"/>
                <a:gd name="T55" fmla="*/ 497 h 1696"/>
                <a:gd name="T56" fmla="*/ 0 w 2123"/>
                <a:gd name="T57" fmla="*/ 614 h 1696"/>
                <a:gd name="T58" fmla="*/ 0 w 2123"/>
                <a:gd name="T59" fmla="*/ 619 h 1696"/>
                <a:gd name="T60" fmla="*/ 0 w 2123"/>
                <a:gd name="T61" fmla="*/ 649 h 1696"/>
                <a:gd name="T62" fmla="*/ 293 w 2123"/>
                <a:gd name="T63" fmla="*/ 537 h 1696"/>
                <a:gd name="T64" fmla="*/ 583 w 2123"/>
                <a:gd name="T65" fmla="*/ 365 h 1696"/>
                <a:gd name="T66" fmla="*/ 499 w 2123"/>
                <a:gd name="T67" fmla="*/ 568 h 1696"/>
                <a:gd name="T68" fmla="*/ 517 w 2123"/>
                <a:gd name="T69" fmla="*/ 842 h 1696"/>
                <a:gd name="T70" fmla="*/ 454 w 2123"/>
                <a:gd name="T71" fmla="*/ 988 h 1696"/>
                <a:gd name="T72" fmla="*/ 323 w 2123"/>
                <a:gd name="T73" fmla="*/ 1252 h 1696"/>
                <a:gd name="T74" fmla="*/ 317 w 2123"/>
                <a:gd name="T75" fmla="*/ 1435 h 1696"/>
                <a:gd name="T76" fmla="*/ 323 w 2123"/>
                <a:gd name="T77" fmla="*/ 1435 h 1696"/>
                <a:gd name="T78" fmla="*/ 341 w 2123"/>
                <a:gd name="T79" fmla="*/ 1313 h 1696"/>
                <a:gd name="T80" fmla="*/ 571 w 2123"/>
                <a:gd name="T81" fmla="*/ 882 h 1696"/>
                <a:gd name="T82" fmla="*/ 571 w 2123"/>
                <a:gd name="T83" fmla="*/ 882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5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6 w 969"/>
                <a:gd name="T1" fmla="*/ 1195 h 1192"/>
                <a:gd name="T2" fmla="*/ 496 w 969"/>
                <a:gd name="T3" fmla="*/ 1201 h 1192"/>
                <a:gd name="T4" fmla="*/ 586 w 969"/>
                <a:gd name="T5" fmla="*/ 1159 h 1192"/>
                <a:gd name="T6" fmla="*/ 822 w 969"/>
                <a:gd name="T7" fmla="*/ 1094 h 1192"/>
                <a:gd name="T8" fmla="*/ 945 w 969"/>
                <a:gd name="T9" fmla="*/ 1064 h 1192"/>
                <a:gd name="T10" fmla="*/ 768 w 969"/>
                <a:gd name="T11" fmla="*/ 995 h 1192"/>
                <a:gd name="T12" fmla="*/ 562 w 969"/>
                <a:gd name="T13" fmla="*/ 959 h 1192"/>
                <a:gd name="T14" fmla="*/ 200 w 969"/>
                <a:gd name="T15" fmla="*/ 977 h 1192"/>
                <a:gd name="T16" fmla="*/ 302 w 969"/>
                <a:gd name="T17" fmla="*/ 899 h 1192"/>
                <a:gd name="T18" fmla="*/ 502 w 969"/>
                <a:gd name="T19" fmla="*/ 809 h 1192"/>
                <a:gd name="T20" fmla="*/ 703 w 969"/>
                <a:gd name="T21" fmla="*/ 677 h 1192"/>
                <a:gd name="T22" fmla="*/ 709 w 969"/>
                <a:gd name="T23" fmla="*/ 677 h 1192"/>
                <a:gd name="T24" fmla="*/ 721 w 969"/>
                <a:gd name="T25" fmla="*/ 671 h 1192"/>
                <a:gd name="T26" fmla="*/ 762 w 969"/>
                <a:gd name="T27" fmla="*/ 653 h 1192"/>
                <a:gd name="T28" fmla="*/ 786 w 969"/>
                <a:gd name="T29" fmla="*/ 647 h 1192"/>
                <a:gd name="T30" fmla="*/ 798 w 969"/>
                <a:gd name="T31" fmla="*/ 635 h 1192"/>
                <a:gd name="T32" fmla="*/ 804 w 969"/>
                <a:gd name="T33" fmla="*/ 623 h 1192"/>
                <a:gd name="T34" fmla="*/ 798 w 969"/>
                <a:gd name="T35" fmla="*/ 617 h 1192"/>
                <a:gd name="T36" fmla="*/ 792 w 969"/>
                <a:gd name="T37" fmla="*/ 605 h 1192"/>
                <a:gd name="T38" fmla="*/ 792 w 969"/>
                <a:gd name="T39" fmla="*/ 578 h 1192"/>
                <a:gd name="T40" fmla="*/ 804 w 969"/>
                <a:gd name="T41" fmla="*/ 548 h 1192"/>
                <a:gd name="T42" fmla="*/ 816 w 969"/>
                <a:gd name="T43" fmla="*/ 518 h 1192"/>
                <a:gd name="T44" fmla="*/ 834 w 969"/>
                <a:gd name="T45" fmla="*/ 488 h 1192"/>
                <a:gd name="T46" fmla="*/ 846 w 969"/>
                <a:gd name="T47" fmla="*/ 458 h 1192"/>
                <a:gd name="T48" fmla="*/ 853 w 969"/>
                <a:gd name="T49" fmla="*/ 440 h 1192"/>
                <a:gd name="T50" fmla="*/ 861 w 969"/>
                <a:gd name="T51" fmla="*/ 434 h 1192"/>
                <a:gd name="T52" fmla="*/ 861 w 969"/>
                <a:gd name="T53" fmla="*/ 350 h 1192"/>
                <a:gd name="T54" fmla="*/ 861 w 969"/>
                <a:gd name="T55" fmla="*/ 344 h 1192"/>
                <a:gd name="T56" fmla="*/ 867 w 969"/>
                <a:gd name="T57" fmla="*/ 338 h 1192"/>
                <a:gd name="T58" fmla="*/ 885 w 969"/>
                <a:gd name="T59" fmla="*/ 308 h 1192"/>
                <a:gd name="T60" fmla="*/ 897 w 969"/>
                <a:gd name="T61" fmla="*/ 272 h 1192"/>
                <a:gd name="T62" fmla="*/ 909 w 969"/>
                <a:gd name="T63" fmla="*/ 242 h 1192"/>
                <a:gd name="T64" fmla="*/ 915 w 969"/>
                <a:gd name="T65" fmla="*/ 230 h 1192"/>
                <a:gd name="T66" fmla="*/ 921 w 969"/>
                <a:gd name="T67" fmla="*/ 218 h 1192"/>
                <a:gd name="T68" fmla="*/ 939 w 969"/>
                <a:gd name="T69" fmla="*/ 173 h 1192"/>
                <a:gd name="T70" fmla="*/ 957 w 969"/>
                <a:gd name="T71" fmla="*/ 137 h 1192"/>
                <a:gd name="T72" fmla="*/ 963 w 969"/>
                <a:gd name="T73" fmla="*/ 125 h 1192"/>
                <a:gd name="T74" fmla="*/ 963 w 969"/>
                <a:gd name="T75" fmla="*/ 119 h 1192"/>
                <a:gd name="T76" fmla="*/ 981 w 969"/>
                <a:gd name="T77" fmla="*/ 0 h 1192"/>
                <a:gd name="T78" fmla="*/ 957 w 969"/>
                <a:gd name="T79" fmla="*/ 47 h 1192"/>
                <a:gd name="T80" fmla="*/ 792 w 969"/>
                <a:gd name="T81" fmla="*/ 113 h 1192"/>
                <a:gd name="T82" fmla="*/ 715 w 969"/>
                <a:gd name="T83" fmla="*/ 161 h 1192"/>
                <a:gd name="T84" fmla="*/ 466 w 969"/>
                <a:gd name="T85" fmla="*/ 236 h 1192"/>
                <a:gd name="T86" fmla="*/ 284 w 969"/>
                <a:gd name="T87" fmla="*/ 290 h 1192"/>
                <a:gd name="T88" fmla="*/ 176 w 969"/>
                <a:gd name="T89" fmla="*/ 296 h 1192"/>
                <a:gd name="T90" fmla="*/ 12 w 969"/>
                <a:gd name="T91" fmla="*/ 488 h 1192"/>
                <a:gd name="T92" fmla="*/ 0 w 969"/>
                <a:gd name="T93" fmla="*/ 512 h 1192"/>
                <a:gd name="T94" fmla="*/ 0 w 969"/>
                <a:gd name="T95" fmla="*/ 1195 h 1192"/>
                <a:gd name="T96" fmla="*/ 96 w 969"/>
                <a:gd name="T97" fmla="*/ 1189 h 1192"/>
                <a:gd name="T98" fmla="*/ 326 w 969"/>
                <a:gd name="T99" fmla="*/ 1195 h 1192"/>
                <a:gd name="T100" fmla="*/ 326 w 969"/>
                <a:gd name="T101" fmla="*/ 1195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6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7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46 w 2176"/>
                <a:gd name="T1" fmla="*/ 773 h 1505"/>
                <a:gd name="T2" fmla="*/ 1205 w 2176"/>
                <a:gd name="T3" fmla="*/ 1241 h 1505"/>
                <a:gd name="T4" fmla="*/ 968 w 2176"/>
                <a:gd name="T5" fmla="*/ 1199 h 1505"/>
                <a:gd name="T6" fmla="*/ 732 w 2176"/>
                <a:gd name="T7" fmla="*/ 1133 h 1505"/>
                <a:gd name="T8" fmla="*/ 448 w 2176"/>
                <a:gd name="T9" fmla="*/ 1115 h 1505"/>
                <a:gd name="T10" fmla="*/ 0 w 2176"/>
                <a:gd name="T11" fmla="*/ 1085 h 1505"/>
                <a:gd name="T12" fmla="*/ 30 w 2176"/>
                <a:gd name="T13" fmla="*/ 1121 h 1505"/>
                <a:gd name="T14" fmla="*/ 502 w 2176"/>
                <a:gd name="T15" fmla="*/ 1139 h 1505"/>
                <a:gd name="T16" fmla="*/ 786 w 2176"/>
                <a:gd name="T17" fmla="*/ 1193 h 1505"/>
                <a:gd name="T18" fmla="*/ 1145 w 2176"/>
                <a:gd name="T19" fmla="*/ 1310 h 1505"/>
                <a:gd name="T20" fmla="*/ 1082 w 2176"/>
                <a:gd name="T21" fmla="*/ 1328 h 1505"/>
                <a:gd name="T22" fmla="*/ 720 w 2176"/>
                <a:gd name="T23" fmla="*/ 1514 h 1505"/>
                <a:gd name="T24" fmla="*/ 774 w 2176"/>
                <a:gd name="T25" fmla="*/ 1490 h 1505"/>
                <a:gd name="T26" fmla="*/ 873 w 2176"/>
                <a:gd name="T27" fmla="*/ 1448 h 1505"/>
                <a:gd name="T28" fmla="*/ 1034 w 2176"/>
                <a:gd name="T29" fmla="*/ 1364 h 1505"/>
                <a:gd name="T30" fmla="*/ 1229 w 2176"/>
                <a:gd name="T31" fmla="*/ 1304 h 1505"/>
                <a:gd name="T32" fmla="*/ 1282 w 2176"/>
                <a:gd name="T33" fmla="*/ 1229 h 1505"/>
                <a:gd name="T34" fmla="*/ 1653 w 2176"/>
                <a:gd name="T35" fmla="*/ 1049 h 1505"/>
                <a:gd name="T36" fmla="*/ 1955 w 2176"/>
                <a:gd name="T37" fmla="*/ 959 h 1505"/>
                <a:gd name="T38" fmla="*/ 2203 w 2176"/>
                <a:gd name="T39" fmla="*/ 827 h 1505"/>
                <a:gd name="T40" fmla="*/ 1985 w 2176"/>
                <a:gd name="T41" fmla="*/ 917 h 1505"/>
                <a:gd name="T42" fmla="*/ 1677 w 2176"/>
                <a:gd name="T43" fmla="*/ 995 h 1505"/>
                <a:gd name="T44" fmla="*/ 1357 w 2176"/>
                <a:gd name="T45" fmla="*/ 1157 h 1505"/>
                <a:gd name="T46" fmla="*/ 1519 w 2176"/>
                <a:gd name="T47" fmla="*/ 911 h 1505"/>
                <a:gd name="T48" fmla="*/ 1641 w 2176"/>
                <a:gd name="T49" fmla="*/ 548 h 1505"/>
                <a:gd name="T50" fmla="*/ 1761 w 2176"/>
                <a:gd name="T51" fmla="*/ 375 h 1505"/>
                <a:gd name="T52" fmla="*/ 2003 w 2176"/>
                <a:gd name="T53" fmla="*/ 60 h 1505"/>
                <a:gd name="T54" fmla="*/ 2027 w 2176"/>
                <a:gd name="T55" fmla="*/ 0 h 1505"/>
                <a:gd name="T56" fmla="*/ 1997 w 2176"/>
                <a:gd name="T57" fmla="*/ 0 h 1505"/>
                <a:gd name="T58" fmla="*/ 1617 w 2176"/>
                <a:gd name="T59" fmla="*/ 483 h 1505"/>
                <a:gd name="T60" fmla="*/ 1495 w 2176"/>
                <a:gd name="T61" fmla="*/ 893 h 1505"/>
                <a:gd name="T62" fmla="*/ 1270 w 2176"/>
                <a:gd name="T63" fmla="*/ 1181 h 1505"/>
                <a:gd name="T64" fmla="*/ 1145 w 2176"/>
                <a:gd name="T65" fmla="*/ 911 h 1505"/>
                <a:gd name="T66" fmla="*/ 1022 w 2176"/>
                <a:gd name="T67" fmla="*/ 543 h 1505"/>
                <a:gd name="T68" fmla="*/ 897 w 2176"/>
                <a:gd name="T69" fmla="*/ 222 h 1505"/>
                <a:gd name="T70" fmla="*/ 798 w 2176"/>
                <a:gd name="T71" fmla="*/ 0 h 1505"/>
                <a:gd name="T72" fmla="*/ 762 w 2176"/>
                <a:gd name="T73" fmla="*/ 0 h 1505"/>
                <a:gd name="T74" fmla="*/ 915 w 2176"/>
                <a:gd name="T75" fmla="*/ 357 h 1505"/>
                <a:gd name="T76" fmla="*/ 1046 w 2176"/>
                <a:gd name="T77" fmla="*/ 773 h 1505"/>
                <a:gd name="T78" fmla="*/ 1046 w 2176"/>
                <a:gd name="T79" fmla="*/ 773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8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4 w 813"/>
                <a:gd name="T1" fmla="*/ 567 h 804"/>
                <a:gd name="T2" fmla="*/ 332 w 813"/>
                <a:gd name="T3" fmla="*/ 441 h 804"/>
                <a:gd name="T4" fmla="*/ 652 w 813"/>
                <a:gd name="T5" fmla="*/ 219 h 804"/>
                <a:gd name="T6" fmla="*/ 822 w 813"/>
                <a:gd name="T7" fmla="*/ 0 h 804"/>
                <a:gd name="T8" fmla="*/ 684 w 813"/>
                <a:gd name="T9" fmla="*/ 150 h 804"/>
                <a:gd name="T10" fmla="*/ 147 w 813"/>
                <a:gd name="T11" fmla="*/ 507 h 804"/>
                <a:gd name="T12" fmla="*/ 0 w 813"/>
                <a:gd name="T13" fmla="*/ 738 h 804"/>
                <a:gd name="T14" fmla="*/ 0 w 813"/>
                <a:gd name="T15" fmla="*/ 810 h 804"/>
                <a:gd name="T16" fmla="*/ 164 w 813"/>
                <a:gd name="T17" fmla="*/ 567 h 804"/>
                <a:gd name="T18" fmla="*/ 164 w 813"/>
                <a:gd name="T19" fmla="*/ 567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9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6 w 759"/>
                <a:gd name="T1" fmla="*/ 66 h 107"/>
                <a:gd name="T2" fmla="*/ 768 w 759"/>
                <a:gd name="T3" fmla="*/ 0 h 107"/>
                <a:gd name="T4" fmla="*/ 502 w 759"/>
                <a:gd name="T5" fmla="*/ 36 h 107"/>
                <a:gd name="T6" fmla="*/ 141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6 w 759"/>
                <a:gd name="T15" fmla="*/ 66 h 107"/>
                <a:gd name="T16" fmla="*/ 466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0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405 w 3169"/>
                <a:gd name="T1" fmla="*/ 242 h 743"/>
                <a:gd name="T2" fmla="*/ 1755 w 3169"/>
                <a:gd name="T3" fmla="*/ 236 h 743"/>
                <a:gd name="T4" fmla="*/ 2114 w 3169"/>
                <a:gd name="T5" fmla="*/ 254 h 743"/>
                <a:gd name="T6" fmla="*/ 2535 w 3169"/>
                <a:gd name="T7" fmla="*/ 236 h 743"/>
                <a:gd name="T8" fmla="*/ 3208 w 3169"/>
                <a:gd name="T9" fmla="*/ 207 h 743"/>
                <a:gd name="T10" fmla="*/ 3154 w 3169"/>
                <a:gd name="T11" fmla="*/ 189 h 743"/>
                <a:gd name="T12" fmla="*/ 2452 w 3169"/>
                <a:gd name="T13" fmla="*/ 224 h 743"/>
                <a:gd name="T14" fmla="*/ 2027 w 3169"/>
                <a:gd name="T15" fmla="*/ 224 h 743"/>
                <a:gd name="T16" fmla="*/ 1477 w 3169"/>
                <a:gd name="T17" fmla="*/ 189 h 743"/>
                <a:gd name="T18" fmla="*/ 1561 w 3169"/>
                <a:gd name="T19" fmla="*/ 168 h 743"/>
                <a:gd name="T20" fmla="*/ 2063 w 3169"/>
                <a:gd name="T21" fmla="*/ 0 h 743"/>
                <a:gd name="T22" fmla="*/ 1985 w 3169"/>
                <a:gd name="T23" fmla="*/ 24 h 743"/>
                <a:gd name="T24" fmla="*/ 1860 w 3169"/>
                <a:gd name="T25" fmla="*/ 66 h 743"/>
                <a:gd name="T26" fmla="*/ 1623 w 3169"/>
                <a:gd name="T27" fmla="*/ 138 h 743"/>
                <a:gd name="T28" fmla="*/ 1356 w 3169"/>
                <a:gd name="T29" fmla="*/ 201 h 743"/>
                <a:gd name="T30" fmla="*/ 1283 w 3169"/>
                <a:gd name="T31" fmla="*/ 254 h 743"/>
                <a:gd name="T32" fmla="*/ 774 w 3169"/>
                <a:gd name="T33" fmla="*/ 416 h 743"/>
                <a:gd name="T34" fmla="*/ 338 w 3169"/>
                <a:gd name="T35" fmla="*/ 506 h 743"/>
                <a:gd name="T36" fmla="*/ 0 w 3169"/>
                <a:gd name="T37" fmla="*/ 623 h 743"/>
                <a:gd name="T38" fmla="*/ 302 w 3169"/>
                <a:gd name="T39" fmla="*/ 542 h 743"/>
                <a:gd name="T40" fmla="*/ 744 w 3169"/>
                <a:gd name="T41" fmla="*/ 452 h 743"/>
                <a:gd name="T42" fmla="*/ 1193 w 3169"/>
                <a:gd name="T43" fmla="*/ 314 h 743"/>
                <a:gd name="T44" fmla="*/ 993 w 3169"/>
                <a:gd name="T45" fmla="*/ 494 h 743"/>
                <a:gd name="T46" fmla="*/ 879 w 3169"/>
                <a:gd name="T47" fmla="*/ 749 h 743"/>
                <a:gd name="T48" fmla="*/ 873 w 3169"/>
                <a:gd name="T49" fmla="*/ 749 h 743"/>
                <a:gd name="T50" fmla="*/ 945 w 3169"/>
                <a:gd name="T51" fmla="*/ 749 h 743"/>
                <a:gd name="T52" fmla="*/ 1034 w 3169"/>
                <a:gd name="T53" fmla="*/ 500 h 743"/>
                <a:gd name="T54" fmla="*/ 1312 w 3169"/>
                <a:gd name="T55" fmla="*/ 284 h 743"/>
                <a:gd name="T56" fmla="*/ 1549 w 3169"/>
                <a:gd name="T57" fmla="*/ 452 h 743"/>
                <a:gd name="T58" fmla="*/ 1791 w 3169"/>
                <a:gd name="T59" fmla="*/ 683 h 743"/>
                <a:gd name="T60" fmla="*/ 1878 w 3169"/>
                <a:gd name="T61" fmla="*/ 749 h 743"/>
                <a:gd name="T62" fmla="*/ 1943 w 3169"/>
                <a:gd name="T63" fmla="*/ 749 h 743"/>
                <a:gd name="T64" fmla="*/ 1713 w 3169"/>
                <a:gd name="T65" fmla="*/ 530 h 743"/>
                <a:gd name="T66" fmla="*/ 1405 w 3169"/>
                <a:gd name="T67" fmla="*/ 242 h 743"/>
                <a:gd name="T68" fmla="*/ 1405 w 3169"/>
                <a:gd name="T69" fmla="*/ 242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1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042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9230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31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32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6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7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35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>
                <a:gd name="T0" fmla="*/ 1814 w 2828"/>
                <a:gd name="T1" fmla="*/ 606 h 2366"/>
                <a:gd name="T2" fmla="*/ 1615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41 h 2366"/>
                <a:gd name="T40" fmla="*/ 42 w 2828"/>
                <a:gd name="T41" fmla="*/ 1441 h 2366"/>
                <a:gd name="T42" fmla="*/ 367 w 2828"/>
                <a:gd name="T43" fmla="*/ 1585 h 2366"/>
                <a:gd name="T44" fmla="*/ 949 w 2828"/>
                <a:gd name="T45" fmla="*/ 1712 h 2366"/>
                <a:gd name="T46" fmla="*/ 1519 w 2828"/>
                <a:gd name="T47" fmla="*/ 1537 h 2366"/>
                <a:gd name="T48" fmla="*/ 1735 w 2828"/>
                <a:gd name="T49" fmla="*/ 1513 h 2366"/>
                <a:gd name="T50" fmla="*/ 1723 w 2828"/>
                <a:gd name="T51" fmla="*/ 1802 h 2366"/>
                <a:gd name="T52" fmla="*/ 2042 w 2828"/>
                <a:gd name="T53" fmla="*/ 2229 h 2366"/>
                <a:gd name="T54" fmla="*/ 2191 w 2828"/>
                <a:gd name="T55" fmla="*/ 2133 h 2366"/>
                <a:gd name="T56" fmla="*/ 2270 w 2828"/>
                <a:gd name="T57" fmla="*/ 1970 h 2366"/>
                <a:gd name="T58" fmla="*/ 2233 w 2828"/>
                <a:gd name="T59" fmla="*/ 1573 h 2366"/>
                <a:gd name="T60" fmla="*/ 2294 w 2828"/>
                <a:gd name="T61" fmla="*/ 1483 h 2366"/>
                <a:gd name="T62" fmla="*/ 2588 w 2828"/>
                <a:gd name="T63" fmla="*/ 1688 h 2366"/>
                <a:gd name="T64" fmla="*/ 2695 w 2828"/>
                <a:gd name="T65" fmla="*/ 1682 h 2366"/>
                <a:gd name="T66" fmla="*/ 2588 w 2828"/>
                <a:gd name="T67" fmla="*/ 1543 h 2366"/>
                <a:gd name="T68" fmla="*/ 2510 w 2828"/>
                <a:gd name="T69" fmla="*/ 1357 h 2366"/>
                <a:gd name="T70" fmla="*/ 2354 w 2828"/>
                <a:gd name="T71" fmla="*/ 1184 h 2366"/>
                <a:gd name="T72" fmla="*/ 2102 w 2828"/>
                <a:gd name="T73" fmla="*/ 931 h 2366"/>
                <a:gd name="T74" fmla="*/ 2137 w 2828"/>
                <a:gd name="T75" fmla="*/ 907 h 2366"/>
                <a:gd name="T76" fmla="*/ 2215 w 2828"/>
                <a:gd name="T77" fmla="*/ 871 h 2366"/>
                <a:gd name="T78" fmla="*/ 2324 w 2828"/>
                <a:gd name="T79" fmla="*/ 817 h 2366"/>
                <a:gd name="T80" fmla="*/ 2372 w 2828"/>
                <a:gd name="T81" fmla="*/ 787 h 2366"/>
                <a:gd name="T82" fmla="*/ 2078 w 2828"/>
                <a:gd name="T83" fmla="*/ 865 h 2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9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66 w 2153"/>
                <a:gd name="T1" fmla="*/ 857 h 1930"/>
                <a:gd name="T2" fmla="*/ 1961 w 2153"/>
                <a:gd name="T3" fmla="*/ 1025 h 1930"/>
                <a:gd name="T4" fmla="*/ 2078 w 2153"/>
                <a:gd name="T5" fmla="*/ 1174 h 1930"/>
                <a:gd name="T6" fmla="*/ 2144 w 2153"/>
                <a:gd name="T7" fmla="*/ 1255 h 1930"/>
                <a:gd name="T8" fmla="*/ 2180 w 2153"/>
                <a:gd name="T9" fmla="*/ 1303 h 1930"/>
                <a:gd name="T10" fmla="*/ 1913 w 2153"/>
                <a:gd name="T11" fmla="*/ 983 h 1930"/>
                <a:gd name="T12" fmla="*/ 1884 w 2153"/>
                <a:gd name="T13" fmla="*/ 935 h 1930"/>
                <a:gd name="T14" fmla="*/ 1804 w 2153"/>
                <a:gd name="T15" fmla="*/ 1249 h 1930"/>
                <a:gd name="T16" fmla="*/ 1791 w 2153"/>
                <a:gd name="T17" fmla="*/ 1495 h 1930"/>
                <a:gd name="T18" fmla="*/ 1842 w 2153"/>
                <a:gd name="T19" fmla="*/ 1918 h 1930"/>
                <a:gd name="T20" fmla="*/ 1811 w 2153"/>
                <a:gd name="T21" fmla="*/ 1942 h 1930"/>
                <a:gd name="T22" fmla="*/ 1767 w 2153"/>
                <a:gd name="T23" fmla="*/ 1543 h 1930"/>
                <a:gd name="T24" fmla="*/ 1749 w 2153"/>
                <a:gd name="T25" fmla="*/ 1297 h 1930"/>
                <a:gd name="T26" fmla="*/ 1785 w 2153"/>
                <a:gd name="T27" fmla="*/ 1091 h 1930"/>
                <a:gd name="T28" fmla="*/ 1791 w 2153"/>
                <a:gd name="T29" fmla="*/ 881 h 1930"/>
                <a:gd name="T30" fmla="*/ 1283 w 2153"/>
                <a:gd name="T31" fmla="*/ 1013 h 1930"/>
                <a:gd name="T32" fmla="*/ 834 w 2153"/>
                <a:gd name="T33" fmla="*/ 1138 h 1930"/>
                <a:gd name="T34" fmla="*/ 326 w 2153"/>
                <a:gd name="T35" fmla="*/ 1321 h 1930"/>
                <a:gd name="T36" fmla="*/ 18 w 2153"/>
                <a:gd name="T37" fmla="*/ 1429 h 1930"/>
                <a:gd name="T38" fmla="*/ 314 w 2153"/>
                <a:gd name="T39" fmla="*/ 1291 h 1930"/>
                <a:gd name="T40" fmla="*/ 691 w 2153"/>
                <a:gd name="T41" fmla="*/ 1150 h 1930"/>
                <a:gd name="T42" fmla="*/ 1034 w 2153"/>
                <a:gd name="T43" fmla="*/ 1043 h 1930"/>
                <a:gd name="T44" fmla="*/ 1429 w 2153"/>
                <a:gd name="T45" fmla="*/ 935 h 1930"/>
                <a:gd name="T46" fmla="*/ 1713 w 2153"/>
                <a:gd name="T47" fmla="*/ 821 h 1930"/>
                <a:gd name="T48" fmla="*/ 1351 w 2153"/>
                <a:gd name="T49" fmla="*/ 626 h 1930"/>
                <a:gd name="T50" fmla="*/ 873 w 2153"/>
                <a:gd name="T51" fmla="*/ 518 h 1930"/>
                <a:gd name="T52" fmla="*/ 230 w 2153"/>
                <a:gd name="T53" fmla="*/ 161 h 1930"/>
                <a:gd name="T54" fmla="*/ 0 w 2153"/>
                <a:gd name="T55" fmla="*/ 83 h 1930"/>
                <a:gd name="T56" fmla="*/ 332 w 2153"/>
                <a:gd name="T57" fmla="*/ 179 h 1930"/>
                <a:gd name="T58" fmla="*/ 721 w 2153"/>
                <a:gd name="T59" fmla="*/ 386 h 1930"/>
                <a:gd name="T60" fmla="*/ 945 w 2153"/>
                <a:gd name="T61" fmla="*/ 494 h 1930"/>
                <a:gd name="T62" fmla="*/ 1369 w 2153"/>
                <a:gd name="T63" fmla="*/ 596 h 1930"/>
                <a:gd name="T64" fmla="*/ 1671 w 2153"/>
                <a:gd name="T65" fmla="*/ 749 h 1930"/>
                <a:gd name="T66" fmla="*/ 1441 w 2153"/>
                <a:gd name="T67" fmla="*/ 464 h 1930"/>
                <a:gd name="T68" fmla="*/ 1301 w 2153"/>
                <a:gd name="T69" fmla="*/ 191 h 1930"/>
                <a:gd name="T70" fmla="*/ 1169 w 2153"/>
                <a:gd name="T71" fmla="*/ 0 h 1930"/>
                <a:gd name="T72" fmla="*/ 1357 w 2153"/>
                <a:gd name="T73" fmla="*/ 215 h 1930"/>
                <a:gd name="T74" fmla="*/ 1507 w 2153"/>
                <a:gd name="T75" fmla="*/ 488 h 1930"/>
                <a:gd name="T76" fmla="*/ 1767 w 2153"/>
                <a:gd name="T77" fmla="*/ 809 h 1930"/>
                <a:gd name="T78" fmla="*/ 1866 w 2153"/>
                <a:gd name="T79" fmla="*/ 857 h 1930"/>
                <a:gd name="T80" fmla="*/ 1866 w 2153"/>
                <a:gd name="T81" fmla="*/ 857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9237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38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39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240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241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A147F3E-28A7-4844-8A42-021D70799219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04638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9219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>
                <a:gd name="T0" fmla="*/ 744 w 2515"/>
                <a:gd name="T1" fmla="*/ 1669 h 1970"/>
                <a:gd name="T2" fmla="*/ 852 w 2515"/>
                <a:gd name="T3" fmla="*/ 1400 h 1970"/>
                <a:gd name="T4" fmla="*/ 876 w 2515"/>
                <a:gd name="T5" fmla="*/ 1171 h 1970"/>
                <a:gd name="T6" fmla="*/ 979 w 2515"/>
                <a:gd name="T7" fmla="*/ 1370 h 1970"/>
                <a:gd name="T8" fmla="*/ 1231 w 2515"/>
                <a:gd name="T9" fmla="*/ 1621 h 1970"/>
                <a:gd name="T10" fmla="*/ 1471 w 2515"/>
                <a:gd name="T11" fmla="*/ 1693 h 1970"/>
                <a:gd name="T12" fmla="*/ 1819 w 2515"/>
                <a:gd name="T13" fmla="*/ 1678 h 1970"/>
                <a:gd name="T14" fmla="*/ 1893 w 2515"/>
                <a:gd name="T15" fmla="*/ 1513 h 1970"/>
                <a:gd name="T16" fmla="*/ 1874 w 2515"/>
                <a:gd name="T17" fmla="*/ 1285 h 1970"/>
                <a:gd name="T18" fmla="*/ 1783 w 2515"/>
                <a:gd name="T19" fmla="*/ 967 h 1970"/>
                <a:gd name="T20" fmla="*/ 1289 w 2515"/>
                <a:gd name="T21" fmla="*/ 873 h 1970"/>
                <a:gd name="T22" fmla="*/ 1549 w 2515"/>
                <a:gd name="T23" fmla="*/ 745 h 1970"/>
                <a:gd name="T24" fmla="*/ 1753 w 2515"/>
                <a:gd name="T25" fmla="*/ 732 h 1970"/>
                <a:gd name="T26" fmla="*/ 2107 w 2515"/>
                <a:gd name="T27" fmla="*/ 618 h 1970"/>
                <a:gd name="T28" fmla="*/ 2377 w 2515"/>
                <a:gd name="T29" fmla="*/ 438 h 1970"/>
                <a:gd name="T30" fmla="*/ 2420 w 2515"/>
                <a:gd name="T31" fmla="*/ 343 h 1970"/>
                <a:gd name="T32" fmla="*/ 2077 w 2515"/>
                <a:gd name="T33" fmla="*/ 331 h 1970"/>
                <a:gd name="T34" fmla="*/ 1951 w 2515"/>
                <a:gd name="T35" fmla="*/ 301 h 1970"/>
                <a:gd name="T36" fmla="*/ 1645 w 2515"/>
                <a:gd name="T37" fmla="*/ 289 h 1970"/>
                <a:gd name="T38" fmla="*/ 1297 w 2515"/>
                <a:gd name="T39" fmla="*/ 408 h 1970"/>
                <a:gd name="T40" fmla="*/ 1308 w 2515"/>
                <a:gd name="T41" fmla="*/ 337 h 1970"/>
                <a:gd name="T42" fmla="*/ 1453 w 2515"/>
                <a:gd name="T43" fmla="*/ 168 h 1970"/>
                <a:gd name="T44" fmla="*/ 1477 w 2515"/>
                <a:gd name="T45" fmla="*/ 36 h 1970"/>
                <a:gd name="T46" fmla="*/ 1417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5 h 1970"/>
                <a:gd name="T82" fmla="*/ 372 w 2515"/>
                <a:gd name="T83" fmla="*/ 1015 h 1970"/>
                <a:gd name="T84" fmla="*/ 222 w 2515"/>
                <a:gd name="T85" fmla="*/ 1262 h 1970"/>
                <a:gd name="T86" fmla="*/ 139 w 2515"/>
                <a:gd name="T87" fmla="*/ 1459 h 1970"/>
                <a:gd name="T88" fmla="*/ 102 w 2515"/>
                <a:gd name="T89" fmla="*/ 1495 h 1970"/>
                <a:gd name="T90" fmla="*/ 84 w 2515"/>
                <a:gd name="T91" fmla="*/ 1519 h 1970"/>
                <a:gd name="T92" fmla="*/ 96 w 2515"/>
                <a:gd name="T93" fmla="*/ 1537 h 1970"/>
                <a:gd name="T94" fmla="*/ 127 w 2515"/>
                <a:gd name="T95" fmla="*/ 1567 h 1970"/>
                <a:gd name="T96" fmla="*/ 145 w 2515"/>
                <a:gd name="T97" fmla="*/ 1633 h 1970"/>
                <a:gd name="T98" fmla="*/ 156 w 2515"/>
                <a:gd name="T99" fmla="*/ 1693 h 1970"/>
                <a:gd name="T100" fmla="*/ 162 w 2515"/>
                <a:gd name="T101" fmla="*/ 1723 h 1970"/>
                <a:gd name="T102" fmla="*/ 216 w 2515"/>
                <a:gd name="T103" fmla="*/ 1802 h 1970"/>
                <a:gd name="T104" fmla="*/ 228 w 2515"/>
                <a:gd name="T105" fmla="*/ 1850 h 1970"/>
                <a:gd name="T106" fmla="*/ 240 w 2515"/>
                <a:gd name="T107" fmla="*/ 1904 h 1970"/>
                <a:gd name="T108" fmla="*/ 246 w 2515"/>
                <a:gd name="T109" fmla="*/ 1922 h 1970"/>
                <a:gd name="T110" fmla="*/ 258 w 2515"/>
                <a:gd name="T111" fmla="*/ 1970 h 1970"/>
                <a:gd name="T112" fmla="*/ 462 w 2515"/>
                <a:gd name="T113" fmla="*/ 1922 h 1970"/>
                <a:gd name="T114" fmla="*/ 624 w 2515"/>
                <a:gd name="T115" fmla="*/ 1778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71 w 2123"/>
                <a:gd name="T1" fmla="*/ 882 h 1696"/>
                <a:gd name="T2" fmla="*/ 535 w 2123"/>
                <a:gd name="T3" fmla="*/ 578 h 1696"/>
                <a:gd name="T4" fmla="*/ 661 w 2123"/>
                <a:gd name="T5" fmla="*/ 335 h 1696"/>
                <a:gd name="T6" fmla="*/ 912 w 2123"/>
                <a:gd name="T7" fmla="*/ 497 h 1696"/>
                <a:gd name="T8" fmla="*/ 1196 w 2123"/>
                <a:gd name="T9" fmla="*/ 735 h 1696"/>
                <a:gd name="T10" fmla="*/ 1459 w 2123"/>
                <a:gd name="T11" fmla="*/ 938 h 1696"/>
                <a:gd name="T12" fmla="*/ 1773 w 2123"/>
                <a:gd name="T13" fmla="*/ 1150 h 1696"/>
                <a:gd name="T14" fmla="*/ 1853 w 2123"/>
                <a:gd name="T15" fmla="*/ 1195 h 1696"/>
                <a:gd name="T16" fmla="*/ 1808 w 2123"/>
                <a:gd name="T17" fmla="*/ 1146 h 1696"/>
                <a:gd name="T18" fmla="*/ 1390 w 2123"/>
                <a:gd name="T19" fmla="*/ 847 h 1696"/>
                <a:gd name="T20" fmla="*/ 1070 w 2123"/>
                <a:gd name="T21" fmla="*/ 578 h 1696"/>
                <a:gd name="T22" fmla="*/ 711 w 2123"/>
                <a:gd name="T23" fmla="*/ 278 h 1696"/>
                <a:gd name="T24" fmla="*/ 984 w 2123"/>
                <a:gd name="T25" fmla="*/ 263 h 1696"/>
                <a:gd name="T26" fmla="*/ 1265 w 2123"/>
                <a:gd name="T27" fmla="*/ 269 h 1696"/>
                <a:gd name="T28" fmla="*/ 1590 w 2123"/>
                <a:gd name="T29" fmla="*/ 227 h 1696"/>
                <a:gd name="T30" fmla="*/ 2090 w 2123"/>
                <a:gd name="T31" fmla="*/ 166 h 1696"/>
                <a:gd name="T32" fmla="*/ 2042 w 2123"/>
                <a:gd name="T33" fmla="*/ 147 h 1696"/>
                <a:gd name="T34" fmla="*/ 1519 w 2123"/>
                <a:gd name="T35" fmla="*/ 218 h 1696"/>
                <a:gd name="T36" fmla="*/ 1190 w 2123"/>
                <a:gd name="T37" fmla="*/ 233 h 1696"/>
                <a:gd name="T38" fmla="*/ 747 w 2123"/>
                <a:gd name="T39" fmla="*/ 218 h 1696"/>
                <a:gd name="T40" fmla="*/ 807 w 2123"/>
                <a:gd name="T41" fmla="*/ 192 h 1696"/>
                <a:gd name="T42" fmla="*/ 1124 w 2123"/>
                <a:gd name="T43" fmla="*/ 0 h 1696"/>
                <a:gd name="T44" fmla="*/ 1070 w 2123"/>
                <a:gd name="T45" fmla="*/ 25 h 1696"/>
                <a:gd name="T46" fmla="*/ 995 w 2123"/>
                <a:gd name="T47" fmla="*/ 71 h 1696"/>
                <a:gd name="T48" fmla="*/ 843 w 2123"/>
                <a:gd name="T49" fmla="*/ 162 h 1696"/>
                <a:gd name="T50" fmla="*/ 661 w 2123"/>
                <a:gd name="T51" fmla="*/ 238 h 1696"/>
                <a:gd name="T52" fmla="*/ 625 w 2123"/>
                <a:gd name="T53" fmla="*/ 305 h 1696"/>
                <a:gd name="T54" fmla="*/ 299 w 2123"/>
                <a:gd name="T55" fmla="*/ 497 h 1696"/>
                <a:gd name="T56" fmla="*/ 0 w 2123"/>
                <a:gd name="T57" fmla="*/ 614 h 1696"/>
                <a:gd name="T58" fmla="*/ 0 w 2123"/>
                <a:gd name="T59" fmla="*/ 619 h 1696"/>
                <a:gd name="T60" fmla="*/ 0 w 2123"/>
                <a:gd name="T61" fmla="*/ 649 h 1696"/>
                <a:gd name="T62" fmla="*/ 293 w 2123"/>
                <a:gd name="T63" fmla="*/ 537 h 1696"/>
                <a:gd name="T64" fmla="*/ 583 w 2123"/>
                <a:gd name="T65" fmla="*/ 365 h 1696"/>
                <a:gd name="T66" fmla="*/ 499 w 2123"/>
                <a:gd name="T67" fmla="*/ 568 h 1696"/>
                <a:gd name="T68" fmla="*/ 517 w 2123"/>
                <a:gd name="T69" fmla="*/ 842 h 1696"/>
                <a:gd name="T70" fmla="*/ 454 w 2123"/>
                <a:gd name="T71" fmla="*/ 988 h 1696"/>
                <a:gd name="T72" fmla="*/ 323 w 2123"/>
                <a:gd name="T73" fmla="*/ 1252 h 1696"/>
                <a:gd name="T74" fmla="*/ 317 w 2123"/>
                <a:gd name="T75" fmla="*/ 1435 h 1696"/>
                <a:gd name="T76" fmla="*/ 323 w 2123"/>
                <a:gd name="T77" fmla="*/ 1435 h 1696"/>
                <a:gd name="T78" fmla="*/ 341 w 2123"/>
                <a:gd name="T79" fmla="*/ 1313 h 1696"/>
                <a:gd name="T80" fmla="*/ 571 w 2123"/>
                <a:gd name="T81" fmla="*/ 882 h 1696"/>
                <a:gd name="T82" fmla="*/ 571 w 2123"/>
                <a:gd name="T83" fmla="*/ 882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5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6 w 969"/>
                <a:gd name="T1" fmla="*/ 1195 h 1192"/>
                <a:gd name="T2" fmla="*/ 496 w 969"/>
                <a:gd name="T3" fmla="*/ 1201 h 1192"/>
                <a:gd name="T4" fmla="*/ 586 w 969"/>
                <a:gd name="T5" fmla="*/ 1159 h 1192"/>
                <a:gd name="T6" fmla="*/ 822 w 969"/>
                <a:gd name="T7" fmla="*/ 1094 h 1192"/>
                <a:gd name="T8" fmla="*/ 945 w 969"/>
                <a:gd name="T9" fmla="*/ 1064 h 1192"/>
                <a:gd name="T10" fmla="*/ 768 w 969"/>
                <a:gd name="T11" fmla="*/ 995 h 1192"/>
                <a:gd name="T12" fmla="*/ 562 w 969"/>
                <a:gd name="T13" fmla="*/ 959 h 1192"/>
                <a:gd name="T14" fmla="*/ 200 w 969"/>
                <a:gd name="T15" fmla="*/ 977 h 1192"/>
                <a:gd name="T16" fmla="*/ 302 w 969"/>
                <a:gd name="T17" fmla="*/ 899 h 1192"/>
                <a:gd name="T18" fmla="*/ 502 w 969"/>
                <a:gd name="T19" fmla="*/ 809 h 1192"/>
                <a:gd name="T20" fmla="*/ 703 w 969"/>
                <a:gd name="T21" fmla="*/ 677 h 1192"/>
                <a:gd name="T22" fmla="*/ 709 w 969"/>
                <a:gd name="T23" fmla="*/ 677 h 1192"/>
                <a:gd name="T24" fmla="*/ 721 w 969"/>
                <a:gd name="T25" fmla="*/ 671 h 1192"/>
                <a:gd name="T26" fmla="*/ 762 w 969"/>
                <a:gd name="T27" fmla="*/ 653 h 1192"/>
                <a:gd name="T28" fmla="*/ 786 w 969"/>
                <a:gd name="T29" fmla="*/ 647 h 1192"/>
                <a:gd name="T30" fmla="*/ 798 w 969"/>
                <a:gd name="T31" fmla="*/ 635 h 1192"/>
                <a:gd name="T32" fmla="*/ 804 w 969"/>
                <a:gd name="T33" fmla="*/ 623 h 1192"/>
                <a:gd name="T34" fmla="*/ 798 w 969"/>
                <a:gd name="T35" fmla="*/ 617 h 1192"/>
                <a:gd name="T36" fmla="*/ 792 w 969"/>
                <a:gd name="T37" fmla="*/ 605 h 1192"/>
                <a:gd name="T38" fmla="*/ 792 w 969"/>
                <a:gd name="T39" fmla="*/ 578 h 1192"/>
                <a:gd name="T40" fmla="*/ 804 w 969"/>
                <a:gd name="T41" fmla="*/ 548 h 1192"/>
                <a:gd name="T42" fmla="*/ 816 w 969"/>
                <a:gd name="T43" fmla="*/ 518 h 1192"/>
                <a:gd name="T44" fmla="*/ 834 w 969"/>
                <a:gd name="T45" fmla="*/ 488 h 1192"/>
                <a:gd name="T46" fmla="*/ 846 w 969"/>
                <a:gd name="T47" fmla="*/ 458 h 1192"/>
                <a:gd name="T48" fmla="*/ 853 w 969"/>
                <a:gd name="T49" fmla="*/ 440 h 1192"/>
                <a:gd name="T50" fmla="*/ 861 w 969"/>
                <a:gd name="T51" fmla="*/ 434 h 1192"/>
                <a:gd name="T52" fmla="*/ 861 w 969"/>
                <a:gd name="T53" fmla="*/ 350 h 1192"/>
                <a:gd name="T54" fmla="*/ 861 w 969"/>
                <a:gd name="T55" fmla="*/ 344 h 1192"/>
                <a:gd name="T56" fmla="*/ 867 w 969"/>
                <a:gd name="T57" fmla="*/ 338 h 1192"/>
                <a:gd name="T58" fmla="*/ 885 w 969"/>
                <a:gd name="T59" fmla="*/ 308 h 1192"/>
                <a:gd name="T60" fmla="*/ 897 w 969"/>
                <a:gd name="T61" fmla="*/ 272 h 1192"/>
                <a:gd name="T62" fmla="*/ 909 w 969"/>
                <a:gd name="T63" fmla="*/ 242 h 1192"/>
                <a:gd name="T64" fmla="*/ 915 w 969"/>
                <a:gd name="T65" fmla="*/ 230 h 1192"/>
                <a:gd name="T66" fmla="*/ 921 w 969"/>
                <a:gd name="T67" fmla="*/ 218 h 1192"/>
                <a:gd name="T68" fmla="*/ 939 w 969"/>
                <a:gd name="T69" fmla="*/ 173 h 1192"/>
                <a:gd name="T70" fmla="*/ 957 w 969"/>
                <a:gd name="T71" fmla="*/ 137 h 1192"/>
                <a:gd name="T72" fmla="*/ 963 w 969"/>
                <a:gd name="T73" fmla="*/ 125 h 1192"/>
                <a:gd name="T74" fmla="*/ 963 w 969"/>
                <a:gd name="T75" fmla="*/ 119 h 1192"/>
                <a:gd name="T76" fmla="*/ 981 w 969"/>
                <a:gd name="T77" fmla="*/ 0 h 1192"/>
                <a:gd name="T78" fmla="*/ 957 w 969"/>
                <a:gd name="T79" fmla="*/ 47 h 1192"/>
                <a:gd name="T80" fmla="*/ 792 w 969"/>
                <a:gd name="T81" fmla="*/ 113 h 1192"/>
                <a:gd name="T82" fmla="*/ 715 w 969"/>
                <a:gd name="T83" fmla="*/ 161 h 1192"/>
                <a:gd name="T84" fmla="*/ 466 w 969"/>
                <a:gd name="T85" fmla="*/ 236 h 1192"/>
                <a:gd name="T86" fmla="*/ 284 w 969"/>
                <a:gd name="T87" fmla="*/ 290 h 1192"/>
                <a:gd name="T88" fmla="*/ 176 w 969"/>
                <a:gd name="T89" fmla="*/ 296 h 1192"/>
                <a:gd name="T90" fmla="*/ 12 w 969"/>
                <a:gd name="T91" fmla="*/ 488 h 1192"/>
                <a:gd name="T92" fmla="*/ 0 w 969"/>
                <a:gd name="T93" fmla="*/ 512 h 1192"/>
                <a:gd name="T94" fmla="*/ 0 w 969"/>
                <a:gd name="T95" fmla="*/ 1195 h 1192"/>
                <a:gd name="T96" fmla="*/ 96 w 969"/>
                <a:gd name="T97" fmla="*/ 1189 h 1192"/>
                <a:gd name="T98" fmla="*/ 326 w 969"/>
                <a:gd name="T99" fmla="*/ 1195 h 1192"/>
                <a:gd name="T100" fmla="*/ 326 w 969"/>
                <a:gd name="T101" fmla="*/ 1195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6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7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46 w 2176"/>
                <a:gd name="T1" fmla="*/ 773 h 1505"/>
                <a:gd name="T2" fmla="*/ 1205 w 2176"/>
                <a:gd name="T3" fmla="*/ 1241 h 1505"/>
                <a:gd name="T4" fmla="*/ 968 w 2176"/>
                <a:gd name="T5" fmla="*/ 1199 h 1505"/>
                <a:gd name="T6" fmla="*/ 732 w 2176"/>
                <a:gd name="T7" fmla="*/ 1133 h 1505"/>
                <a:gd name="T8" fmla="*/ 448 w 2176"/>
                <a:gd name="T9" fmla="*/ 1115 h 1505"/>
                <a:gd name="T10" fmla="*/ 0 w 2176"/>
                <a:gd name="T11" fmla="*/ 1085 h 1505"/>
                <a:gd name="T12" fmla="*/ 30 w 2176"/>
                <a:gd name="T13" fmla="*/ 1121 h 1505"/>
                <a:gd name="T14" fmla="*/ 502 w 2176"/>
                <a:gd name="T15" fmla="*/ 1139 h 1505"/>
                <a:gd name="T16" fmla="*/ 786 w 2176"/>
                <a:gd name="T17" fmla="*/ 1193 h 1505"/>
                <a:gd name="T18" fmla="*/ 1145 w 2176"/>
                <a:gd name="T19" fmla="*/ 1310 h 1505"/>
                <a:gd name="T20" fmla="*/ 1082 w 2176"/>
                <a:gd name="T21" fmla="*/ 1328 h 1505"/>
                <a:gd name="T22" fmla="*/ 720 w 2176"/>
                <a:gd name="T23" fmla="*/ 1514 h 1505"/>
                <a:gd name="T24" fmla="*/ 774 w 2176"/>
                <a:gd name="T25" fmla="*/ 1490 h 1505"/>
                <a:gd name="T26" fmla="*/ 873 w 2176"/>
                <a:gd name="T27" fmla="*/ 1448 h 1505"/>
                <a:gd name="T28" fmla="*/ 1034 w 2176"/>
                <a:gd name="T29" fmla="*/ 1364 h 1505"/>
                <a:gd name="T30" fmla="*/ 1229 w 2176"/>
                <a:gd name="T31" fmla="*/ 1304 h 1505"/>
                <a:gd name="T32" fmla="*/ 1282 w 2176"/>
                <a:gd name="T33" fmla="*/ 1229 h 1505"/>
                <a:gd name="T34" fmla="*/ 1653 w 2176"/>
                <a:gd name="T35" fmla="*/ 1049 h 1505"/>
                <a:gd name="T36" fmla="*/ 1955 w 2176"/>
                <a:gd name="T37" fmla="*/ 959 h 1505"/>
                <a:gd name="T38" fmla="*/ 2203 w 2176"/>
                <a:gd name="T39" fmla="*/ 827 h 1505"/>
                <a:gd name="T40" fmla="*/ 1985 w 2176"/>
                <a:gd name="T41" fmla="*/ 917 h 1505"/>
                <a:gd name="T42" fmla="*/ 1677 w 2176"/>
                <a:gd name="T43" fmla="*/ 995 h 1505"/>
                <a:gd name="T44" fmla="*/ 1357 w 2176"/>
                <a:gd name="T45" fmla="*/ 1157 h 1505"/>
                <a:gd name="T46" fmla="*/ 1519 w 2176"/>
                <a:gd name="T47" fmla="*/ 911 h 1505"/>
                <a:gd name="T48" fmla="*/ 1641 w 2176"/>
                <a:gd name="T49" fmla="*/ 548 h 1505"/>
                <a:gd name="T50" fmla="*/ 1761 w 2176"/>
                <a:gd name="T51" fmla="*/ 375 h 1505"/>
                <a:gd name="T52" fmla="*/ 2003 w 2176"/>
                <a:gd name="T53" fmla="*/ 60 h 1505"/>
                <a:gd name="T54" fmla="*/ 2027 w 2176"/>
                <a:gd name="T55" fmla="*/ 0 h 1505"/>
                <a:gd name="T56" fmla="*/ 1997 w 2176"/>
                <a:gd name="T57" fmla="*/ 0 h 1505"/>
                <a:gd name="T58" fmla="*/ 1617 w 2176"/>
                <a:gd name="T59" fmla="*/ 483 h 1505"/>
                <a:gd name="T60" fmla="*/ 1495 w 2176"/>
                <a:gd name="T61" fmla="*/ 893 h 1505"/>
                <a:gd name="T62" fmla="*/ 1270 w 2176"/>
                <a:gd name="T63" fmla="*/ 1181 h 1505"/>
                <a:gd name="T64" fmla="*/ 1145 w 2176"/>
                <a:gd name="T65" fmla="*/ 911 h 1505"/>
                <a:gd name="T66" fmla="*/ 1022 w 2176"/>
                <a:gd name="T67" fmla="*/ 543 h 1505"/>
                <a:gd name="T68" fmla="*/ 897 w 2176"/>
                <a:gd name="T69" fmla="*/ 222 h 1505"/>
                <a:gd name="T70" fmla="*/ 798 w 2176"/>
                <a:gd name="T71" fmla="*/ 0 h 1505"/>
                <a:gd name="T72" fmla="*/ 762 w 2176"/>
                <a:gd name="T73" fmla="*/ 0 h 1505"/>
                <a:gd name="T74" fmla="*/ 915 w 2176"/>
                <a:gd name="T75" fmla="*/ 357 h 1505"/>
                <a:gd name="T76" fmla="*/ 1046 w 2176"/>
                <a:gd name="T77" fmla="*/ 773 h 1505"/>
                <a:gd name="T78" fmla="*/ 1046 w 2176"/>
                <a:gd name="T79" fmla="*/ 773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8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4 w 813"/>
                <a:gd name="T1" fmla="*/ 567 h 804"/>
                <a:gd name="T2" fmla="*/ 332 w 813"/>
                <a:gd name="T3" fmla="*/ 441 h 804"/>
                <a:gd name="T4" fmla="*/ 652 w 813"/>
                <a:gd name="T5" fmla="*/ 219 h 804"/>
                <a:gd name="T6" fmla="*/ 822 w 813"/>
                <a:gd name="T7" fmla="*/ 0 h 804"/>
                <a:gd name="T8" fmla="*/ 684 w 813"/>
                <a:gd name="T9" fmla="*/ 150 h 804"/>
                <a:gd name="T10" fmla="*/ 147 w 813"/>
                <a:gd name="T11" fmla="*/ 507 h 804"/>
                <a:gd name="T12" fmla="*/ 0 w 813"/>
                <a:gd name="T13" fmla="*/ 738 h 804"/>
                <a:gd name="T14" fmla="*/ 0 w 813"/>
                <a:gd name="T15" fmla="*/ 810 h 804"/>
                <a:gd name="T16" fmla="*/ 164 w 813"/>
                <a:gd name="T17" fmla="*/ 567 h 804"/>
                <a:gd name="T18" fmla="*/ 164 w 813"/>
                <a:gd name="T19" fmla="*/ 567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9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6 w 759"/>
                <a:gd name="T1" fmla="*/ 66 h 107"/>
                <a:gd name="T2" fmla="*/ 768 w 759"/>
                <a:gd name="T3" fmla="*/ 0 h 107"/>
                <a:gd name="T4" fmla="*/ 502 w 759"/>
                <a:gd name="T5" fmla="*/ 36 h 107"/>
                <a:gd name="T6" fmla="*/ 141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6 w 759"/>
                <a:gd name="T15" fmla="*/ 66 h 107"/>
                <a:gd name="T16" fmla="*/ 466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0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405 w 3169"/>
                <a:gd name="T1" fmla="*/ 242 h 743"/>
                <a:gd name="T2" fmla="*/ 1755 w 3169"/>
                <a:gd name="T3" fmla="*/ 236 h 743"/>
                <a:gd name="T4" fmla="*/ 2114 w 3169"/>
                <a:gd name="T5" fmla="*/ 254 h 743"/>
                <a:gd name="T6" fmla="*/ 2535 w 3169"/>
                <a:gd name="T7" fmla="*/ 236 h 743"/>
                <a:gd name="T8" fmla="*/ 3208 w 3169"/>
                <a:gd name="T9" fmla="*/ 207 h 743"/>
                <a:gd name="T10" fmla="*/ 3154 w 3169"/>
                <a:gd name="T11" fmla="*/ 189 h 743"/>
                <a:gd name="T12" fmla="*/ 2452 w 3169"/>
                <a:gd name="T13" fmla="*/ 224 h 743"/>
                <a:gd name="T14" fmla="*/ 2027 w 3169"/>
                <a:gd name="T15" fmla="*/ 224 h 743"/>
                <a:gd name="T16" fmla="*/ 1477 w 3169"/>
                <a:gd name="T17" fmla="*/ 189 h 743"/>
                <a:gd name="T18" fmla="*/ 1561 w 3169"/>
                <a:gd name="T19" fmla="*/ 168 h 743"/>
                <a:gd name="T20" fmla="*/ 2063 w 3169"/>
                <a:gd name="T21" fmla="*/ 0 h 743"/>
                <a:gd name="T22" fmla="*/ 1985 w 3169"/>
                <a:gd name="T23" fmla="*/ 24 h 743"/>
                <a:gd name="T24" fmla="*/ 1860 w 3169"/>
                <a:gd name="T25" fmla="*/ 66 h 743"/>
                <a:gd name="T26" fmla="*/ 1623 w 3169"/>
                <a:gd name="T27" fmla="*/ 138 h 743"/>
                <a:gd name="T28" fmla="*/ 1356 w 3169"/>
                <a:gd name="T29" fmla="*/ 201 h 743"/>
                <a:gd name="T30" fmla="*/ 1283 w 3169"/>
                <a:gd name="T31" fmla="*/ 254 h 743"/>
                <a:gd name="T32" fmla="*/ 774 w 3169"/>
                <a:gd name="T33" fmla="*/ 416 h 743"/>
                <a:gd name="T34" fmla="*/ 338 w 3169"/>
                <a:gd name="T35" fmla="*/ 506 h 743"/>
                <a:gd name="T36" fmla="*/ 0 w 3169"/>
                <a:gd name="T37" fmla="*/ 623 h 743"/>
                <a:gd name="T38" fmla="*/ 302 w 3169"/>
                <a:gd name="T39" fmla="*/ 542 h 743"/>
                <a:gd name="T40" fmla="*/ 744 w 3169"/>
                <a:gd name="T41" fmla="*/ 452 h 743"/>
                <a:gd name="T42" fmla="*/ 1193 w 3169"/>
                <a:gd name="T43" fmla="*/ 314 h 743"/>
                <a:gd name="T44" fmla="*/ 993 w 3169"/>
                <a:gd name="T45" fmla="*/ 494 h 743"/>
                <a:gd name="T46" fmla="*/ 879 w 3169"/>
                <a:gd name="T47" fmla="*/ 749 h 743"/>
                <a:gd name="T48" fmla="*/ 873 w 3169"/>
                <a:gd name="T49" fmla="*/ 749 h 743"/>
                <a:gd name="T50" fmla="*/ 945 w 3169"/>
                <a:gd name="T51" fmla="*/ 749 h 743"/>
                <a:gd name="T52" fmla="*/ 1034 w 3169"/>
                <a:gd name="T53" fmla="*/ 500 h 743"/>
                <a:gd name="T54" fmla="*/ 1312 w 3169"/>
                <a:gd name="T55" fmla="*/ 284 h 743"/>
                <a:gd name="T56" fmla="*/ 1549 w 3169"/>
                <a:gd name="T57" fmla="*/ 452 h 743"/>
                <a:gd name="T58" fmla="*/ 1791 w 3169"/>
                <a:gd name="T59" fmla="*/ 683 h 743"/>
                <a:gd name="T60" fmla="*/ 1878 w 3169"/>
                <a:gd name="T61" fmla="*/ 749 h 743"/>
                <a:gd name="T62" fmla="*/ 1943 w 3169"/>
                <a:gd name="T63" fmla="*/ 749 h 743"/>
                <a:gd name="T64" fmla="*/ 1713 w 3169"/>
                <a:gd name="T65" fmla="*/ 530 h 743"/>
                <a:gd name="T66" fmla="*/ 1405 w 3169"/>
                <a:gd name="T67" fmla="*/ 242 h 743"/>
                <a:gd name="T68" fmla="*/ 1405 w 3169"/>
                <a:gd name="T69" fmla="*/ 242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1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042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9230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31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32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6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7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35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>
                <a:gd name="T0" fmla="*/ 1814 w 2828"/>
                <a:gd name="T1" fmla="*/ 606 h 2366"/>
                <a:gd name="T2" fmla="*/ 1615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41 h 2366"/>
                <a:gd name="T40" fmla="*/ 42 w 2828"/>
                <a:gd name="T41" fmla="*/ 1441 h 2366"/>
                <a:gd name="T42" fmla="*/ 367 w 2828"/>
                <a:gd name="T43" fmla="*/ 1585 h 2366"/>
                <a:gd name="T44" fmla="*/ 949 w 2828"/>
                <a:gd name="T45" fmla="*/ 1712 h 2366"/>
                <a:gd name="T46" fmla="*/ 1519 w 2828"/>
                <a:gd name="T47" fmla="*/ 1537 h 2366"/>
                <a:gd name="T48" fmla="*/ 1735 w 2828"/>
                <a:gd name="T49" fmla="*/ 1513 h 2366"/>
                <a:gd name="T50" fmla="*/ 1723 w 2828"/>
                <a:gd name="T51" fmla="*/ 1802 h 2366"/>
                <a:gd name="T52" fmla="*/ 2042 w 2828"/>
                <a:gd name="T53" fmla="*/ 2229 h 2366"/>
                <a:gd name="T54" fmla="*/ 2191 w 2828"/>
                <a:gd name="T55" fmla="*/ 2133 h 2366"/>
                <a:gd name="T56" fmla="*/ 2270 w 2828"/>
                <a:gd name="T57" fmla="*/ 1970 h 2366"/>
                <a:gd name="T58" fmla="*/ 2233 w 2828"/>
                <a:gd name="T59" fmla="*/ 1573 h 2366"/>
                <a:gd name="T60" fmla="*/ 2294 w 2828"/>
                <a:gd name="T61" fmla="*/ 1483 h 2366"/>
                <a:gd name="T62" fmla="*/ 2588 w 2828"/>
                <a:gd name="T63" fmla="*/ 1688 h 2366"/>
                <a:gd name="T64" fmla="*/ 2695 w 2828"/>
                <a:gd name="T65" fmla="*/ 1682 h 2366"/>
                <a:gd name="T66" fmla="*/ 2588 w 2828"/>
                <a:gd name="T67" fmla="*/ 1543 h 2366"/>
                <a:gd name="T68" fmla="*/ 2510 w 2828"/>
                <a:gd name="T69" fmla="*/ 1357 h 2366"/>
                <a:gd name="T70" fmla="*/ 2354 w 2828"/>
                <a:gd name="T71" fmla="*/ 1184 h 2366"/>
                <a:gd name="T72" fmla="*/ 2102 w 2828"/>
                <a:gd name="T73" fmla="*/ 931 h 2366"/>
                <a:gd name="T74" fmla="*/ 2137 w 2828"/>
                <a:gd name="T75" fmla="*/ 907 h 2366"/>
                <a:gd name="T76" fmla="*/ 2215 w 2828"/>
                <a:gd name="T77" fmla="*/ 871 h 2366"/>
                <a:gd name="T78" fmla="*/ 2324 w 2828"/>
                <a:gd name="T79" fmla="*/ 817 h 2366"/>
                <a:gd name="T80" fmla="*/ 2372 w 2828"/>
                <a:gd name="T81" fmla="*/ 787 h 2366"/>
                <a:gd name="T82" fmla="*/ 2078 w 2828"/>
                <a:gd name="T83" fmla="*/ 865 h 2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9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66 w 2153"/>
                <a:gd name="T1" fmla="*/ 857 h 1930"/>
                <a:gd name="T2" fmla="*/ 1961 w 2153"/>
                <a:gd name="T3" fmla="*/ 1025 h 1930"/>
                <a:gd name="T4" fmla="*/ 2078 w 2153"/>
                <a:gd name="T5" fmla="*/ 1174 h 1930"/>
                <a:gd name="T6" fmla="*/ 2144 w 2153"/>
                <a:gd name="T7" fmla="*/ 1255 h 1930"/>
                <a:gd name="T8" fmla="*/ 2180 w 2153"/>
                <a:gd name="T9" fmla="*/ 1303 h 1930"/>
                <a:gd name="T10" fmla="*/ 1913 w 2153"/>
                <a:gd name="T11" fmla="*/ 983 h 1930"/>
                <a:gd name="T12" fmla="*/ 1884 w 2153"/>
                <a:gd name="T13" fmla="*/ 935 h 1930"/>
                <a:gd name="T14" fmla="*/ 1804 w 2153"/>
                <a:gd name="T15" fmla="*/ 1249 h 1930"/>
                <a:gd name="T16" fmla="*/ 1791 w 2153"/>
                <a:gd name="T17" fmla="*/ 1495 h 1930"/>
                <a:gd name="T18" fmla="*/ 1842 w 2153"/>
                <a:gd name="T19" fmla="*/ 1918 h 1930"/>
                <a:gd name="T20" fmla="*/ 1811 w 2153"/>
                <a:gd name="T21" fmla="*/ 1942 h 1930"/>
                <a:gd name="T22" fmla="*/ 1767 w 2153"/>
                <a:gd name="T23" fmla="*/ 1543 h 1930"/>
                <a:gd name="T24" fmla="*/ 1749 w 2153"/>
                <a:gd name="T25" fmla="*/ 1297 h 1930"/>
                <a:gd name="T26" fmla="*/ 1785 w 2153"/>
                <a:gd name="T27" fmla="*/ 1091 h 1930"/>
                <a:gd name="T28" fmla="*/ 1791 w 2153"/>
                <a:gd name="T29" fmla="*/ 881 h 1930"/>
                <a:gd name="T30" fmla="*/ 1283 w 2153"/>
                <a:gd name="T31" fmla="*/ 1013 h 1930"/>
                <a:gd name="T32" fmla="*/ 834 w 2153"/>
                <a:gd name="T33" fmla="*/ 1138 h 1930"/>
                <a:gd name="T34" fmla="*/ 326 w 2153"/>
                <a:gd name="T35" fmla="*/ 1321 h 1930"/>
                <a:gd name="T36" fmla="*/ 18 w 2153"/>
                <a:gd name="T37" fmla="*/ 1429 h 1930"/>
                <a:gd name="T38" fmla="*/ 314 w 2153"/>
                <a:gd name="T39" fmla="*/ 1291 h 1930"/>
                <a:gd name="T40" fmla="*/ 691 w 2153"/>
                <a:gd name="T41" fmla="*/ 1150 h 1930"/>
                <a:gd name="T42" fmla="*/ 1034 w 2153"/>
                <a:gd name="T43" fmla="*/ 1043 h 1930"/>
                <a:gd name="T44" fmla="*/ 1429 w 2153"/>
                <a:gd name="T45" fmla="*/ 935 h 1930"/>
                <a:gd name="T46" fmla="*/ 1713 w 2153"/>
                <a:gd name="T47" fmla="*/ 821 h 1930"/>
                <a:gd name="T48" fmla="*/ 1351 w 2153"/>
                <a:gd name="T49" fmla="*/ 626 h 1930"/>
                <a:gd name="T50" fmla="*/ 873 w 2153"/>
                <a:gd name="T51" fmla="*/ 518 h 1930"/>
                <a:gd name="T52" fmla="*/ 230 w 2153"/>
                <a:gd name="T53" fmla="*/ 161 h 1930"/>
                <a:gd name="T54" fmla="*/ 0 w 2153"/>
                <a:gd name="T55" fmla="*/ 83 h 1930"/>
                <a:gd name="T56" fmla="*/ 332 w 2153"/>
                <a:gd name="T57" fmla="*/ 179 h 1930"/>
                <a:gd name="T58" fmla="*/ 721 w 2153"/>
                <a:gd name="T59" fmla="*/ 386 h 1930"/>
                <a:gd name="T60" fmla="*/ 945 w 2153"/>
                <a:gd name="T61" fmla="*/ 494 h 1930"/>
                <a:gd name="T62" fmla="*/ 1369 w 2153"/>
                <a:gd name="T63" fmla="*/ 596 h 1930"/>
                <a:gd name="T64" fmla="*/ 1671 w 2153"/>
                <a:gd name="T65" fmla="*/ 749 h 1930"/>
                <a:gd name="T66" fmla="*/ 1441 w 2153"/>
                <a:gd name="T67" fmla="*/ 464 h 1930"/>
                <a:gd name="T68" fmla="*/ 1301 w 2153"/>
                <a:gd name="T69" fmla="*/ 191 h 1930"/>
                <a:gd name="T70" fmla="*/ 1169 w 2153"/>
                <a:gd name="T71" fmla="*/ 0 h 1930"/>
                <a:gd name="T72" fmla="*/ 1357 w 2153"/>
                <a:gd name="T73" fmla="*/ 215 h 1930"/>
                <a:gd name="T74" fmla="*/ 1507 w 2153"/>
                <a:gd name="T75" fmla="*/ 488 h 1930"/>
                <a:gd name="T76" fmla="*/ 1767 w 2153"/>
                <a:gd name="T77" fmla="*/ 809 h 1930"/>
                <a:gd name="T78" fmla="*/ 1866 w 2153"/>
                <a:gd name="T79" fmla="*/ 857 h 1930"/>
                <a:gd name="T80" fmla="*/ 1866 w 2153"/>
                <a:gd name="T81" fmla="*/ 857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9237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38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39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240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241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A147F3E-28A7-4844-8A42-021D70799219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23122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PqvcLSXJAk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533400"/>
            <a:ext cx="7772400" cy="1736725"/>
          </a:xfrm>
        </p:spPr>
        <p:txBody>
          <a:bodyPr/>
          <a:lstStyle/>
          <a:p>
            <a:pPr eaLnBrk="1" hangingPunct="1">
              <a:defRPr/>
            </a:pPr>
            <a:r>
              <a:rPr lang="en-US" u="sng" dirty="0" smtClean="0">
                <a:solidFill>
                  <a:schemeClr val="hlink"/>
                </a:solidFill>
              </a:rPr>
              <a:t>Joseph Goes to Egypt</a:t>
            </a:r>
            <a:br>
              <a:rPr lang="en-US" u="sng" dirty="0" smtClean="0">
                <a:solidFill>
                  <a:schemeClr val="hlink"/>
                </a:solidFill>
              </a:rPr>
            </a:br>
            <a:r>
              <a:rPr lang="en-US" sz="2400" u="sng" dirty="0" smtClean="0">
                <a:solidFill>
                  <a:schemeClr val="hlink"/>
                </a:solidFill>
              </a:rPr>
              <a:t>Chapter 6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2362200"/>
            <a:ext cx="6400800" cy="1752600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solidFill>
                  <a:srgbClr val="000000"/>
                </a:solidFill>
                <a:effectLst/>
              </a:rPr>
              <a:t>Son of Israel (Jacob) and Rachel</a:t>
            </a:r>
          </a:p>
          <a:p>
            <a:pPr eaLnBrk="1" hangingPunct="1"/>
            <a:r>
              <a:rPr lang="en-US" altLang="en-US" b="1" dirty="0" smtClean="0">
                <a:solidFill>
                  <a:srgbClr val="000000"/>
                </a:solidFill>
                <a:effectLst/>
              </a:rPr>
              <a:t>Grandson of </a:t>
            </a:r>
            <a:r>
              <a:rPr lang="en-US" altLang="en-US" b="1" dirty="0" err="1" smtClean="0">
                <a:solidFill>
                  <a:srgbClr val="000000"/>
                </a:solidFill>
                <a:effectLst/>
              </a:rPr>
              <a:t>Issac</a:t>
            </a:r>
            <a:endParaRPr lang="en-US" altLang="en-US" b="1" dirty="0" smtClean="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en-US" altLang="en-US" b="1" dirty="0" smtClean="0">
                <a:solidFill>
                  <a:srgbClr val="000000"/>
                </a:solidFill>
                <a:effectLst/>
              </a:rPr>
              <a:t>Great-grandson of Abraham</a:t>
            </a:r>
          </a:p>
        </p:txBody>
      </p:sp>
    </p:spTree>
    <p:extLst>
      <p:ext uri="{BB962C8B-B14F-4D97-AF65-F5344CB8AC3E}">
        <p14:creationId xmlns:p14="http://schemas.microsoft.com/office/powerpoint/2010/main" val="111987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Joseph The Dreamer and </a:t>
            </a:r>
            <a:br>
              <a:rPr lang="en-US" sz="4000" dirty="0" smtClean="0"/>
            </a:br>
            <a:r>
              <a:rPr lang="en-US" sz="4000" dirty="0" smtClean="0"/>
              <a:t>Jesus the Christ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76400"/>
            <a:ext cx="4038600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chemeClr val="hlink"/>
                </a:solidFill>
              </a:rPr>
              <a:t>Joseph</a:t>
            </a:r>
          </a:p>
          <a:p>
            <a:pPr lvl="1" eaLnBrk="1" hangingPunct="1">
              <a:defRPr/>
            </a:pPr>
            <a:r>
              <a:rPr lang="en-US" smtClean="0">
                <a:solidFill>
                  <a:schemeClr val="hlink"/>
                </a:solidFill>
              </a:rPr>
              <a:t>Beloved Son</a:t>
            </a:r>
          </a:p>
          <a:p>
            <a:pPr lvl="1" eaLnBrk="1" hangingPunct="1">
              <a:defRPr/>
            </a:pPr>
            <a:r>
              <a:rPr lang="en-US" smtClean="0">
                <a:solidFill>
                  <a:schemeClr val="hlink"/>
                </a:solidFill>
              </a:rPr>
              <a:t>Family will bow down</a:t>
            </a:r>
          </a:p>
          <a:p>
            <a:pPr lvl="1" eaLnBrk="1" hangingPunct="1">
              <a:defRPr/>
            </a:pPr>
            <a:r>
              <a:rPr lang="en-US" smtClean="0">
                <a:solidFill>
                  <a:schemeClr val="hlink"/>
                </a:solidFill>
              </a:rPr>
              <a:t>Brothers betrayed</a:t>
            </a:r>
          </a:p>
          <a:p>
            <a:pPr lvl="1" eaLnBrk="1" hangingPunct="1">
              <a:defRPr/>
            </a:pPr>
            <a:r>
              <a:rPr lang="en-US" smtClean="0">
                <a:solidFill>
                  <a:schemeClr val="hlink"/>
                </a:solidFill>
              </a:rPr>
              <a:t>Sold for 20 pieces</a:t>
            </a:r>
          </a:p>
          <a:p>
            <a:pPr lvl="1" eaLnBrk="1" hangingPunct="1">
              <a:defRPr/>
            </a:pPr>
            <a:r>
              <a:rPr lang="en-US" smtClean="0">
                <a:solidFill>
                  <a:schemeClr val="hlink"/>
                </a:solidFill>
              </a:rPr>
              <a:t>Went to Egypt</a:t>
            </a:r>
          </a:p>
          <a:p>
            <a:pPr lvl="1" eaLnBrk="1" hangingPunct="1">
              <a:defRPr/>
            </a:pPr>
            <a:r>
              <a:rPr lang="en-US" smtClean="0">
                <a:solidFill>
                  <a:schemeClr val="hlink"/>
                </a:solidFill>
              </a:rPr>
              <a:t>Prophecied truth</a:t>
            </a:r>
          </a:p>
          <a:p>
            <a:pPr lvl="1" eaLnBrk="1" hangingPunct="1">
              <a:defRPr/>
            </a:pPr>
            <a:r>
              <a:rPr lang="en-US" smtClean="0">
                <a:solidFill>
                  <a:schemeClr val="hlink"/>
                </a:solidFill>
              </a:rPr>
              <a:t>Served God faithfully</a:t>
            </a:r>
          </a:p>
          <a:p>
            <a:pPr lvl="1" eaLnBrk="1" hangingPunct="1">
              <a:defRPr/>
            </a:pPr>
            <a:r>
              <a:rPr lang="en-US" smtClean="0">
                <a:solidFill>
                  <a:schemeClr val="hlink"/>
                </a:solidFill>
              </a:rPr>
              <a:t>Saved his family</a:t>
            </a:r>
          </a:p>
          <a:p>
            <a:pPr lvl="1" eaLnBrk="1" hangingPunct="1">
              <a:defRPr/>
            </a:pPr>
            <a:r>
              <a:rPr lang="en-US" smtClean="0">
                <a:solidFill>
                  <a:schemeClr val="hlink"/>
                </a:solidFill>
              </a:rPr>
              <a:t>Brought to choice land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267200" y="1676400"/>
            <a:ext cx="4648200" cy="4572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rgbClr val="000099"/>
                </a:solidFill>
              </a:rPr>
              <a:t>Jesus</a:t>
            </a:r>
          </a:p>
          <a:p>
            <a:pPr lvl="1" eaLnBrk="1" hangingPunct="1">
              <a:defRPr/>
            </a:pPr>
            <a:r>
              <a:rPr lang="en-US" dirty="0" smtClean="0">
                <a:solidFill>
                  <a:srgbClr val="000099"/>
                </a:solidFill>
              </a:rPr>
              <a:t>Beloved Son</a:t>
            </a:r>
          </a:p>
          <a:p>
            <a:pPr lvl="1" eaLnBrk="1" hangingPunct="1">
              <a:defRPr/>
            </a:pPr>
            <a:r>
              <a:rPr lang="en-US" dirty="0" smtClean="0">
                <a:solidFill>
                  <a:srgbClr val="000099"/>
                </a:solidFill>
              </a:rPr>
              <a:t>God’s family will worship</a:t>
            </a:r>
          </a:p>
          <a:p>
            <a:pPr lvl="1" eaLnBrk="1" hangingPunct="1">
              <a:defRPr/>
            </a:pPr>
            <a:r>
              <a:rPr lang="en-US" dirty="0" smtClean="0">
                <a:solidFill>
                  <a:srgbClr val="000099"/>
                </a:solidFill>
              </a:rPr>
              <a:t>Apostles betrayed</a:t>
            </a:r>
          </a:p>
          <a:p>
            <a:pPr lvl="1" eaLnBrk="1" hangingPunct="1">
              <a:defRPr/>
            </a:pPr>
            <a:r>
              <a:rPr lang="en-US" dirty="0" smtClean="0">
                <a:solidFill>
                  <a:srgbClr val="000099"/>
                </a:solidFill>
              </a:rPr>
              <a:t>Sold for 30 pieces of silver</a:t>
            </a:r>
          </a:p>
          <a:p>
            <a:pPr lvl="1" eaLnBrk="1" hangingPunct="1">
              <a:defRPr/>
            </a:pPr>
            <a:r>
              <a:rPr lang="en-US" dirty="0" smtClean="0">
                <a:solidFill>
                  <a:srgbClr val="000099"/>
                </a:solidFill>
              </a:rPr>
              <a:t>Went to Egypt</a:t>
            </a:r>
          </a:p>
          <a:p>
            <a:pPr lvl="1" eaLnBrk="1" hangingPunct="1">
              <a:defRPr/>
            </a:pPr>
            <a:r>
              <a:rPr lang="en-US" dirty="0" err="1" smtClean="0">
                <a:solidFill>
                  <a:srgbClr val="000099"/>
                </a:solidFill>
              </a:rPr>
              <a:t>Prophecied</a:t>
            </a:r>
            <a:r>
              <a:rPr lang="en-US" dirty="0" smtClean="0">
                <a:solidFill>
                  <a:srgbClr val="000099"/>
                </a:solidFill>
              </a:rPr>
              <a:t>/taught truth</a:t>
            </a:r>
          </a:p>
          <a:p>
            <a:pPr lvl="1" eaLnBrk="1" hangingPunct="1">
              <a:defRPr/>
            </a:pPr>
            <a:r>
              <a:rPr lang="en-US" dirty="0" smtClean="0">
                <a:solidFill>
                  <a:srgbClr val="000099"/>
                </a:solidFill>
              </a:rPr>
              <a:t>Served God faithfully</a:t>
            </a:r>
          </a:p>
          <a:p>
            <a:pPr lvl="1" eaLnBrk="1" hangingPunct="1">
              <a:defRPr/>
            </a:pPr>
            <a:r>
              <a:rPr lang="en-US" dirty="0" smtClean="0">
                <a:solidFill>
                  <a:srgbClr val="000099"/>
                </a:solidFill>
              </a:rPr>
              <a:t>Saved God’s family</a:t>
            </a:r>
          </a:p>
          <a:p>
            <a:pPr lvl="1" eaLnBrk="1" hangingPunct="1">
              <a:defRPr/>
            </a:pPr>
            <a:r>
              <a:rPr lang="en-US" dirty="0" smtClean="0">
                <a:solidFill>
                  <a:srgbClr val="000099"/>
                </a:solidFill>
              </a:rPr>
              <a:t>Opened gates of heaven</a:t>
            </a:r>
          </a:p>
        </p:txBody>
      </p:sp>
    </p:spTree>
    <p:extLst>
      <p:ext uri="{BB962C8B-B14F-4D97-AF65-F5344CB8AC3E}">
        <p14:creationId xmlns:p14="http://schemas.microsoft.com/office/powerpoint/2010/main" val="3797427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30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30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30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30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30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5" dur="1" fill="hold"/>
                                        <p:tgtEl>
                                          <p:spTgt spid="30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30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5" dur="1" fill="hold"/>
                                        <p:tgtEl>
                                          <p:spTgt spid="30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0" dur="1" fill="hold"/>
                                        <p:tgtEl>
                                          <p:spTgt spid="30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5" dur="1" fill="hold"/>
                                        <p:tgtEl>
                                          <p:spTgt spid="30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0" dur="1" fill="hold"/>
                                        <p:tgtEl>
                                          <p:spTgt spid="30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5" dur="1" fill="hold"/>
                                        <p:tgtEl>
                                          <p:spTgt spid="30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0" dur="1" fill="hold"/>
                                        <p:tgtEl>
                                          <p:spTgt spid="30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5" dur="1" fill="hold"/>
                                        <p:tgtEl>
                                          <p:spTgt spid="30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0" dur="1" fill="hold"/>
                                        <p:tgtEl>
                                          <p:spTgt spid="30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5" dur="1" fill="hold"/>
                                        <p:tgtEl>
                                          <p:spTgt spid="307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0" dur="1" fill="hold"/>
                                        <p:tgtEl>
                                          <p:spTgt spid="30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 build="p"/>
      <p:bldP spid="307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Commandments</a:t>
            </a:r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2348057"/>
            <a:ext cx="42672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b="1" u="sng" dirty="0" smtClean="0">
                <a:solidFill>
                  <a:srgbClr val="000099"/>
                </a:solidFill>
                <a:effectLst/>
              </a:rPr>
              <a:t>9</a:t>
            </a:r>
            <a:r>
              <a:rPr lang="en-US" altLang="en-US" b="1" u="sng" baseline="30000" dirty="0" smtClean="0">
                <a:solidFill>
                  <a:srgbClr val="000099"/>
                </a:solidFill>
                <a:effectLst/>
              </a:rPr>
              <a:t>th</a:t>
            </a:r>
            <a:r>
              <a:rPr lang="en-US" altLang="en-US" b="1" u="sng" dirty="0" smtClean="0">
                <a:solidFill>
                  <a:srgbClr val="000099"/>
                </a:solidFill>
                <a:effectLst/>
              </a:rPr>
              <a:t> Commandment</a:t>
            </a:r>
          </a:p>
          <a:p>
            <a:pPr eaLnBrk="1" hangingPunct="1"/>
            <a:r>
              <a:rPr lang="en-US" altLang="en-US" b="1" dirty="0" smtClean="0">
                <a:solidFill>
                  <a:srgbClr val="000099"/>
                </a:solidFill>
                <a:effectLst/>
              </a:rPr>
              <a:t>You shall not covet your neighbor’s wife</a:t>
            </a:r>
          </a:p>
          <a:p>
            <a:pPr eaLnBrk="1" hangingPunct="1"/>
            <a:r>
              <a:rPr lang="en-US" altLang="en-US" b="1" dirty="0" smtClean="0">
                <a:solidFill>
                  <a:srgbClr val="000099"/>
                </a:solidFill>
                <a:effectLst/>
              </a:rPr>
              <a:t>Envy 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772891" y="2292639"/>
            <a:ext cx="43434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b="1" u="sng" dirty="0" smtClean="0">
                <a:solidFill>
                  <a:srgbClr val="000099"/>
                </a:solidFill>
                <a:effectLst/>
              </a:rPr>
              <a:t>10</a:t>
            </a:r>
            <a:r>
              <a:rPr lang="en-US" altLang="en-US" b="1" u="sng" baseline="30000" dirty="0" smtClean="0">
                <a:solidFill>
                  <a:srgbClr val="000099"/>
                </a:solidFill>
                <a:effectLst/>
              </a:rPr>
              <a:t>th</a:t>
            </a:r>
            <a:r>
              <a:rPr lang="en-US" altLang="en-US" b="1" u="sng" dirty="0" smtClean="0">
                <a:solidFill>
                  <a:srgbClr val="000099"/>
                </a:solidFill>
                <a:effectLst/>
              </a:rPr>
              <a:t> Commandment</a:t>
            </a:r>
          </a:p>
          <a:p>
            <a:pPr eaLnBrk="1" hangingPunct="1"/>
            <a:r>
              <a:rPr lang="en-US" altLang="en-US" b="1" dirty="0" smtClean="0">
                <a:solidFill>
                  <a:srgbClr val="000099"/>
                </a:solidFill>
                <a:effectLst/>
              </a:rPr>
              <a:t>You shall not covet your neighbor’s goods</a:t>
            </a:r>
          </a:p>
          <a:p>
            <a:pPr eaLnBrk="1" hangingPunct="1"/>
            <a:r>
              <a:rPr lang="en-US" altLang="en-US" b="1" dirty="0" smtClean="0">
                <a:solidFill>
                  <a:srgbClr val="000099"/>
                </a:solidFill>
                <a:effectLst/>
              </a:rPr>
              <a:t>Envy 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1143000" y="4800600"/>
            <a:ext cx="685800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 dirty="0">
                <a:solidFill>
                  <a:srgbClr val="000000"/>
                </a:solidFill>
              </a:rPr>
              <a:t>Bad thoughts and feelings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 dirty="0">
                <a:solidFill>
                  <a:srgbClr val="000000"/>
                </a:solidFill>
              </a:rPr>
              <a:t>lead us to sin in action as </a:t>
            </a:r>
            <a:r>
              <a:rPr lang="en-US" altLang="en-US" sz="3600" dirty="0" smtClean="0">
                <a:solidFill>
                  <a:srgbClr val="000000"/>
                </a:solidFill>
              </a:rPr>
              <a:t>well.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 dirty="0" smtClean="0">
                <a:solidFill>
                  <a:srgbClr val="000000"/>
                </a:solidFill>
              </a:rPr>
              <a:t>Envy makes us miserable. </a:t>
            </a:r>
            <a:endParaRPr lang="en-US" altLang="en-US" sz="3600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4800" y="1143000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Think of a time you’ve felt envious (when you didn’t want someone else to have something good they had). How did it feel?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5743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4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143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143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build="p"/>
      <p:bldP spid="14342" grpId="0" build="p"/>
      <p:bldP spid="1434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can we fight envy?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Be grateful!</a:t>
            </a:r>
          </a:p>
          <a:p>
            <a:r>
              <a:rPr lang="en-US" dirty="0" smtClean="0"/>
              <a:t>Make a list of things to be grateful for every day.</a:t>
            </a:r>
          </a:p>
          <a:p>
            <a:r>
              <a:rPr lang="en-US" dirty="0" smtClean="0"/>
              <a:t>You will be a happier person by realizing what God has given you.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981200"/>
            <a:ext cx="28956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9705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hlink"/>
                </a:solidFill>
              </a:rPr>
              <a:t>Joseph’s Dreams</a:t>
            </a:r>
            <a:br>
              <a:rPr lang="en-US" dirty="0" smtClean="0">
                <a:solidFill>
                  <a:schemeClr val="hlink"/>
                </a:solidFill>
              </a:rPr>
            </a:br>
            <a:r>
              <a:rPr lang="en-US" sz="2000" dirty="0" smtClean="0">
                <a:solidFill>
                  <a:schemeClr val="hlink"/>
                </a:solidFill>
              </a:rPr>
              <a:t>Read page 33, “The Brothers’ Hatred”, the first column</a:t>
            </a:r>
            <a:endParaRPr lang="en-US" sz="3200" dirty="0" smtClean="0">
              <a:solidFill>
                <a:schemeClr val="hlink"/>
              </a:solidFill>
            </a:endParaRP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00200"/>
            <a:ext cx="4038600" cy="4530725"/>
          </a:xfrm>
        </p:spPr>
        <p:txBody>
          <a:bodyPr/>
          <a:lstStyle/>
          <a:p>
            <a:pPr eaLnBrk="1" hangingPunct="1"/>
            <a:r>
              <a:rPr lang="en-US" altLang="en-US" smtClean="0">
                <a:solidFill>
                  <a:srgbClr val="000099"/>
                </a:solidFill>
                <a:effectLst/>
              </a:rPr>
              <a:t>Wheat</a:t>
            </a:r>
          </a:p>
          <a:p>
            <a:pPr eaLnBrk="1" hangingPunct="1"/>
            <a:r>
              <a:rPr lang="en-US" altLang="en-US" smtClean="0">
                <a:solidFill>
                  <a:srgbClr val="000099"/>
                </a:solidFill>
                <a:effectLst/>
              </a:rPr>
              <a:t>His brothers’ wheat bundles bowed to his!</a:t>
            </a:r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5105400" y="1600200"/>
            <a:ext cx="4038600" cy="4530725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000099"/>
                </a:solidFill>
                <a:effectLst/>
              </a:rPr>
              <a:t>Sun, moon, and eleven stars were bowing to him!</a:t>
            </a:r>
          </a:p>
          <a:p>
            <a:pPr eaLnBrk="1" hangingPunct="1"/>
            <a:r>
              <a:rPr lang="en-US" altLang="en-US" dirty="0" smtClean="0">
                <a:solidFill>
                  <a:srgbClr val="000099"/>
                </a:solidFill>
                <a:effectLst/>
              </a:rPr>
              <a:t>Represent his father, mother, and brothers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899735" y="4267200"/>
            <a:ext cx="7084183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 dirty="0">
                <a:solidFill>
                  <a:srgbClr val="000000"/>
                </a:solidFill>
              </a:rPr>
              <a:t>Act them out?!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 dirty="0" smtClean="0">
                <a:solidFill>
                  <a:srgbClr val="000000"/>
                </a:solidFill>
              </a:rPr>
              <a:t>Bad </a:t>
            </a:r>
            <a:r>
              <a:rPr lang="en-US" altLang="en-US" sz="3600" dirty="0">
                <a:solidFill>
                  <a:srgbClr val="000000"/>
                </a:solidFill>
              </a:rPr>
              <a:t>thoughts lead to bad </a:t>
            </a:r>
            <a:r>
              <a:rPr lang="en-US" altLang="en-US" sz="3600" dirty="0" smtClean="0">
                <a:solidFill>
                  <a:srgbClr val="000000"/>
                </a:solidFill>
              </a:rPr>
              <a:t>actions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 dirty="0" smtClean="0">
                <a:solidFill>
                  <a:srgbClr val="000000"/>
                </a:solidFill>
              </a:rPr>
              <a:t>What’s going to happen in this story?</a:t>
            </a:r>
            <a:endParaRPr lang="en-US" altLang="en-US" sz="3600" dirty="0">
              <a:solidFill>
                <a:srgbClr val="00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735" y="3048000"/>
            <a:ext cx="19050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1540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uild="p"/>
      <p:bldP spid="11269" grpId="0" build="p"/>
      <p:bldP spid="1127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Joseph’s Brothers Sell Him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Act out Joseph’s brothers selling him while or after reading the second column of page 33 into page 34.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227118"/>
            <a:ext cx="41148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1884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2400" dirty="0" smtClean="0">
                <a:solidFill>
                  <a:srgbClr val="000099"/>
                </a:solidFill>
                <a:effectLst/>
              </a:rPr>
              <a:t>The photo of Joseph’s journey into Egypt shows the fertile Nile delta as the Nile empties into the Mediterranean Sea. 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304800" y="1295400"/>
            <a:ext cx="2743200" cy="5410200"/>
          </a:xfrm>
        </p:spPr>
        <p:txBody>
          <a:bodyPr/>
          <a:lstStyle/>
          <a:p>
            <a:pPr fontAlgn="t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smtClean="0">
                <a:solidFill>
                  <a:srgbClr val="000099"/>
                </a:solidFill>
                <a:effectLst/>
              </a:rPr>
              <a:t>	</a:t>
            </a:r>
            <a:endParaRPr lang="en-US" smtClean="0">
              <a:solidFill>
                <a:srgbClr val="000099"/>
              </a:solidFill>
            </a:endParaRPr>
          </a:p>
        </p:txBody>
      </p:sp>
      <p:pic>
        <p:nvPicPr>
          <p:cNvPr id="12292" name="Picture 17" descr="Josephs%20Journey%20to%20Egypt%208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54125"/>
            <a:ext cx="7467600" cy="560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622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7813"/>
            <a:ext cx="8915400" cy="1143000"/>
          </a:xfrm>
        </p:spPr>
        <p:txBody>
          <a:bodyPr/>
          <a:lstStyle/>
          <a:p>
            <a:r>
              <a:rPr lang="en-US" sz="3600" dirty="0" smtClean="0"/>
              <a:t>While Joseph was in an Egyptian prison…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Pharaoh had a bad dream, but none of his wise men could help him.</a:t>
            </a:r>
          </a:p>
          <a:p>
            <a:r>
              <a:rPr lang="en-US" dirty="0" smtClean="0"/>
              <a:t>Pharaoh’s butler remembered Joseph’s gift of interpreting dreams.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Pharaoh brought Joseph from prison. Joseph told Pharaoh that God would interpret Pharaoh’s dream through Joseph. </a:t>
            </a:r>
          </a:p>
          <a:p>
            <a:r>
              <a:rPr lang="en-US" dirty="0" smtClean="0"/>
              <a:t>What were the dreams?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2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Pharaoh’s Dream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Dream: Seven beautiful, fat cows came to the edge of the Nile River to eat and drink. Seven ugly, skinny cows came up behind them and ate up the fat cows!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God’s advice through Joseph: there will be 7 years of plentiful food and then 7 years of famine. Save up food during the first 7 years for the second 7 years.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5127900"/>
            <a:ext cx="8915400" cy="10772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Watch this video clip and/or act out the dream. </a:t>
            </a:r>
            <a:r>
              <a:rPr lang="en-US" sz="3200" dirty="0">
                <a:solidFill>
                  <a:srgbClr val="C00000"/>
                </a:solidFill>
                <a:latin typeface="Times New Roman" charset="0"/>
                <a:hlinkClick r:id="rId3"/>
              </a:rPr>
              <a:t>https://www.youtube.com/watch?v=uPqvcLSXJAk</a:t>
            </a:r>
            <a:r>
              <a:rPr lang="en-US" sz="3200" dirty="0">
                <a:solidFill>
                  <a:srgbClr val="C00000"/>
                </a:solidFill>
                <a:latin typeface="Times New Roman" charset="0"/>
              </a:rPr>
              <a:t> </a:t>
            </a:r>
            <a:endParaRPr lang="EN-US" sz="3200" dirty="0">
              <a:solidFill>
                <a:srgbClr val="C00000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089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did God bring good from the brothers’ envy?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57400"/>
            <a:ext cx="8077200" cy="2590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Because Joseph was in Egypt, he was able to save thousands of people from starvation! 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228600" y="35814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r>
              <a:rPr lang="en-US" kern="0" dirty="0" smtClean="0"/>
              <a:t>How could God bring good out of troubles in your life?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20451677"/>
      </p:ext>
    </p:extLst>
  </p:cSld>
  <p:clrMapOvr>
    <a:masterClrMapping/>
  </p:clrMapOvr>
</p:sld>
</file>

<file path=ppt/theme/theme1.xml><?xml version="1.0" encoding="utf-8"?>
<a:theme xmlns:a="http://schemas.openxmlformats.org/drawingml/2006/main" name="Maple">
  <a:themeElements>
    <a:clrScheme name="Maple 2">
      <a:dk1>
        <a:srgbClr val="EA9306"/>
      </a:dk1>
      <a:lt1>
        <a:srgbClr val="FFFFFF"/>
      </a:lt1>
      <a:dk2>
        <a:srgbClr val="FAC120"/>
      </a:dk2>
      <a:lt2>
        <a:srgbClr val="FFFDD1"/>
      </a:lt2>
      <a:accent1>
        <a:srgbClr val="CC6600"/>
      </a:accent1>
      <a:accent2>
        <a:srgbClr val="FF9933"/>
      </a:accent2>
      <a:accent3>
        <a:srgbClr val="FCDDAB"/>
      </a:accent3>
      <a:accent4>
        <a:srgbClr val="DADADA"/>
      </a:accent4>
      <a:accent5>
        <a:srgbClr val="E2B8AA"/>
      </a:accent5>
      <a:accent6>
        <a:srgbClr val="E78A2D"/>
      </a:accent6>
      <a:hlink>
        <a:srgbClr val="A50021"/>
      </a:hlink>
      <a:folHlink>
        <a:srgbClr val="666633"/>
      </a:folHlink>
    </a:clrScheme>
    <a:fontScheme name="Mapl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ple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ple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Maple">
  <a:themeElements>
    <a:clrScheme name="Maple 2">
      <a:dk1>
        <a:srgbClr val="EA9306"/>
      </a:dk1>
      <a:lt1>
        <a:srgbClr val="FFFFFF"/>
      </a:lt1>
      <a:dk2>
        <a:srgbClr val="FAC120"/>
      </a:dk2>
      <a:lt2>
        <a:srgbClr val="FFFDD1"/>
      </a:lt2>
      <a:accent1>
        <a:srgbClr val="CC6600"/>
      </a:accent1>
      <a:accent2>
        <a:srgbClr val="FF9933"/>
      </a:accent2>
      <a:accent3>
        <a:srgbClr val="FCDDAB"/>
      </a:accent3>
      <a:accent4>
        <a:srgbClr val="DADADA"/>
      </a:accent4>
      <a:accent5>
        <a:srgbClr val="E2B8AA"/>
      </a:accent5>
      <a:accent6>
        <a:srgbClr val="E78A2D"/>
      </a:accent6>
      <a:hlink>
        <a:srgbClr val="A50021"/>
      </a:hlink>
      <a:folHlink>
        <a:srgbClr val="666633"/>
      </a:folHlink>
    </a:clrScheme>
    <a:fontScheme name="Mapl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ple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ple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Maple">
  <a:themeElements>
    <a:clrScheme name="Maple 2">
      <a:dk1>
        <a:srgbClr val="EA9306"/>
      </a:dk1>
      <a:lt1>
        <a:srgbClr val="FFFFFF"/>
      </a:lt1>
      <a:dk2>
        <a:srgbClr val="FAC120"/>
      </a:dk2>
      <a:lt2>
        <a:srgbClr val="FFFDD1"/>
      </a:lt2>
      <a:accent1>
        <a:srgbClr val="CC6600"/>
      </a:accent1>
      <a:accent2>
        <a:srgbClr val="FF9933"/>
      </a:accent2>
      <a:accent3>
        <a:srgbClr val="FCDDAB"/>
      </a:accent3>
      <a:accent4>
        <a:srgbClr val="DADADA"/>
      </a:accent4>
      <a:accent5>
        <a:srgbClr val="E2B8AA"/>
      </a:accent5>
      <a:accent6>
        <a:srgbClr val="E78A2D"/>
      </a:accent6>
      <a:hlink>
        <a:srgbClr val="A50021"/>
      </a:hlink>
      <a:folHlink>
        <a:srgbClr val="666633"/>
      </a:folHlink>
    </a:clrScheme>
    <a:fontScheme name="Mapl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ple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ple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Maple">
  <a:themeElements>
    <a:clrScheme name="Maple 2">
      <a:dk1>
        <a:srgbClr val="EA9306"/>
      </a:dk1>
      <a:lt1>
        <a:srgbClr val="FFFFFF"/>
      </a:lt1>
      <a:dk2>
        <a:srgbClr val="FAC120"/>
      </a:dk2>
      <a:lt2>
        <a:srgbClr val="FFFDD1"/>
      </a:lt2>
      <a:accent1>
        <a:srgbClr val="CC6600"/>
      </a:accent1>
      <a:accent2>
        <a:srgbClr val="FF9933"/>
      </a:accent2>
      <a:accent3>
        <a:srgbClr val="FCDDAB"/>
      </a:accent3>
      <a:accent4>
        <a:srgbClr val="DADADA"/>
      </a:accent4>
      <a:accent5>
        <a:srgbClr val="E2B8AA"/>
      </a:accent5>
      <a:accent6>
        <a:srgbClr val="E78A2D"/>
      </a:accent6>
      <a:hlink>
        <a:srgbClr val="A50021"/>
      </a:hlink>
      <a:folHlink>
        <a:srgbClr val="666633"/>
      </a:folHlink>
    </a:clrScheme>
    <a:fontScheme name="Mapl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ple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ple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111</TotalTime>
  <Words>463</Words>
  <Application>Microsoft Office PowerPoint</Application>
  <PresentationFormat>On-screen Show (4:3)</PresentationFormat>
  <Paragraphs>66</Paragraphs>
  <Slides>10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Maple</vt:lpstr>
      <vt:lpstr>1_Maple</vt:lpstr>
      <vt:lpstr>2_Maple</vt:lpstr>
      <vt:lpstr>3_Maple</vt:lpstr>
      <vt:lpstr>Joseph Goes to Egypt Chapter 6</vt:lpstr>
      <vt:lpstr>Commandments</vt:lpstr>
      <vt:lpstr>How can we fight envy?</vt:lpstr>
      <vt:lpstr>Joseph’s Dreams Read page 33, “The Brothers’ Hatred”, the first column</vt:lpstr>
      <vt:lpstr>Joseph’s Brothers Sell Him</vt:lpstr>
      <vt:lpstr>The photo of Joseph’s journey into Egypt shows the fertile Nile delta as the Nile empties into the Mediterranean Sea. </vt:lpstr>
      <vt:lpstr>While Joseph was in an Egyptian prison… </vt:lpstr>
      <vt:lpstr>Pharaoh’s Dream</vt:lpstr>
      <vt:lpstr>How did God bring good from the brothers’ envy?</vt:lpstr>
      <vt:lpstr>Joseph The Dreamer and  Jesus the Christ</vt:lpstr>
    </vt:vector>
  </TitlesOfParts>
  <Company>CDOL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sr.guadalupe, vdes</dc:creator>
  <cp:lastModifiedBy>sr.guadalupe, vdes</cp:lastModifiedBy>
  <cp:revision>15</cp:revision>
  <dcterms:created xsi:type="dcterms:W3CDTF">2014-11-15T16:24:29Z</dcterms:created>
  <dcterms:modified xsi:type="dcterms:W3CDTF">2015-09-04T20:38:01Z</dcterms:modified>
</cp:coreProperties>
</file>