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3" r:id="rId8"/>
    <p:sldId id="266" r:id="rId9"/>
    <p:sldId id="267" r:id="rId10"/>
    <p:sldId id="268" r:id="rId11"/>
    <p:sldId id="269" r:id="rId12"/>
    <p:sldId id="264" r:id="rId13"/>
    <p:sldId id="271" r:id="rId14"/>
    <p:sldId id="272" r:id="rId15"/>
    <p:sldId id="273" r:id="rId16"/>
    <p:sldId id="275" r:id="rId17"/>
    <p:sldId id="274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1449B-1B61-41EB-A75D-1A6642FB3380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1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CCE1F3"/>
                </a:solidFill>
              </a:defRPr>
            </a:lvl1pPr>
          </a:lstStyle>
          <a:p>
            <a:pPr>
              <a:defRPr/>
            </a:pPr>
            <a:fld id="{327D37BF-1D24-4B9A-A7E1-7B26E4F2C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716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67CA4-9506-439E-A6D2-74EA3CAB80C6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F8186-8F92-4AF2-B09C-6E889105DF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3657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188D3-7417-482D-85B0-D526FB6BD007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CCE1F3"/>
                </a:solidFill>
              </a:defRPr>
            </a:lvl1pPr>
          </a:lstStyle>
          <a:p>
            <a:pPr>
              <a:defRPr/>
            </a:pPr>
            <a:fld id="{9E4CF915-3278-4417-8D86-939DFCD802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965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73296-1DF5-4C31-871C-9CC1B959CE47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E495C-D440-4639-9F72-897B6FFA4E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5462C-EFEB-447E-A61B-5814D4C1A44D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A45A1-61ED-4DFA-B4DD-C0301A56B7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735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36DCF-D1D1-4E8B-B83D-BF661B36BF64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1510B-A592-4A12-BF4D-D424965265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70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380D5-5136-4E8A-9433-03A1F10ADF40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5D027-423A-440A-A572-4DBA89CB80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8205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C7763-976E-4298-A936-3792A23211E2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10833-9FEF-439C-9949-861C8167F2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60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62FA0-67EB-4F31-B903-9505532BC1F8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F07CA1-4D0C-442A-AC67-7A19CD74B7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707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DD09A-83A2-4663-8085-ABDC93B125D9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58159-E159-4373-8802-F4F5C77205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87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F0573-C70B-4A1D-AE1D-9C0024AEB89D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00CD8-9CF7-4364-9832-38B3565756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82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229AE1-CB68-459B-8E92-13B61CAB6AC5}" type="datetimeFigureOut">
              <a:rPr lang="en-US"/>
              <a:pPr>
                <a:defRPr/>
              </a:pPr>
              <a:t>11/9/2015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4A566A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30D020F4-3A86-4DC3-9CDA-7E9552C57E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grpSp>
          <p:nvGrpSpPr>
            <p:cNvPr id="1034" name="Freeform 11"/>
            <p:cNvGrpSpPr>
              <a:grpSpLocks/>
            </p:cNvGrpSpPr>
            <p:nvPr/>
          </p:nvGrpSpPr>
          <p:grpSpPr bwMode="auto">
            <a:xfrm>
              <a:off x="-6091" y="-11569"/>
              <a:ext cx="9137939" cy="1050979"/>
              <a:chOff x="-6096" y="-24384"/>
              <a:chExt cx="9137904" cy="1048512"/>
            </a:xfrm>
          </p:grpSpPr>
          <p:pic>
            <p:nvPicPr>
              <p:cNvPr id="1038" name="Freeform 11"/>
              <p:cNvPicPr>
                <a:picLocks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096" y="-24384"/>
                <a:ext cx="9137904" cy="10485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5" name="Text Box 11"/>
              <p:cNvSpPr txBox="1">
                <a:spLocks noChangeArrowheads="1"/>
              </p:cNvSpPr>
              <p:nvPr/>
            </p:nvSpPr>
            <p:spPr bwMode="auto">
              <a:xfrm rot="21435692">
                <a:off x="-30163" y="422275"/>
                <a:ext cx="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>
                  <a:latin typeface="Constantia" panose="02030602050306030303" pitchFamily="18" charset="0"/>
                </a:endParaRPr>
              </a:p>
            </p:txBody>
          </p:sp>
        </p:grp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extLst/>
        </p:spPr>
        <p:txBody>
          <a:bodyPr/>
          <a:lstStyle/>
          <a:p>
            <a:pPr>
              <a:defRPr/>
            </a:pPr>
            <a:r>
              <a:rPr lang="en-US" dirty="0" smtClean="0"/>
              <a:t>Called to Holiness</a:t>
            </a:r>
            <a:endParaRPr lang="en-US" dirty="0"/>
          </a:p>
        </p:txBody>
      </p:sp>
      <p:sp>
        <p:nvSpPr>
          <p:cNvPr id="5123" name="Subtitle 5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r>
              <a:rPr lang="en-US" altLang="en-US" smtClean="0"/>
              <a:t>You, therefore, must be perfect, </a:t>
            </a:r>
          </a:p>
          <a:p>
            <a:pPr marR="0"/>
            <a:r>
              <a:rPr lang="en-US" altLang="en-US" smtClean="0"/>
              <a:t>as your heavenly Father is perfect.</a:t>
            </a:r>
          </a:p>
          <a:p>
            <a:pPr marR="0"/>
            <a:r>
              <a:rPr lang="en-US" altLang="en-US" smtClean="0"/>
              <a:t>-Matthew 5:48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57200"/>
            <a:ext cx="7086600" cy="1447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400" dirty="0" smtClean="0"/>
              <a:t>Do your parents love you?  </a:t>
            </a:r>
            <a:br>
              <a:rPr lang="en-US" altLang="en-US" sz="4400" dirty="0" smtClean="0"/>
            </a:br>
            <a:r>
              <a:rPr lang="en-US" altLang="en-US" sz="4400" dirty="0" smtClean="0"/>
              <a:t>How do you know? </a:t>
            </a:r>
            <a:r>
              <a:rPr lang="en-US" altLang="en-US" sz="3600" dirty="0" smtClean="0"/>
              <a:t>(Write 5 ways)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534400" cy="42672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They tell me they love me</a:t>
            </a:r>
          </a:p>
          <a:p>
            <a:pPr eaLnBrk="1" hangingPunct="1"/>
            <a:r>
              <a:rPr lang="en-US" altLang="en-US" sz="2800" smtClean="0"/>
              <a:t>They provide for me (food, clothes, a home, medicine…)</a:t>
            </a:r>
          </a:p>
          <a:p>
            <a:pPr eaLnBrk="1" hangingPunct="1"/>
            <a:r>
              <a:rPr lang="en-US" altLang="en-US" sz="2800" smtClean="0"/>
              <a:t>They teach me things I need to know in life.</a:t>
            </a:r>
          </a:p>
          <a:p>
            <a:pPr eaLnBrk="1" hangingPunct="1"/>
            <a:r>
              <a:rPr lang="en-US" altLang="en-US" sz="2800" smtClean="0"/>
              <a:t>The want what’s best for me.</a:t>
            </a:r>
          </a:p>
          <a:p>
            <a:pPr eaLnBrk="1" hangingPunct="1"/>
            <a:r>
              <a:rPr lang="en-US" altLang="en-US" sz="2800" smtClean="0"/>
              <a:t>Want me to be safe and healthy</a:t>
            </a:r>
          </a:p>
          <a:p>
            <a:pPr eaLnBrk="1" hangingPunct="1"/>
            <a:r>
              <a:rPr lang="en-US" altLang="en-US" sz="2800" smtClean="0"/>
              <a:t>Give freedoms and responsibilities</a:t>
            </a:r>
          </a:p>
          <a:p>
            <a:pPr eaLnBrk="1" hangingPunct="1"/>
            <a:r>
              <a:rPr lang="en-US" altLang="en-US" sz="2800" smtClean="0"/>
              <a:t>Sacrifice for me (work hard and go without)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90500" y="609600"/>
            <a:ext cx="8763000" cy="1600200"/>
          </a:xfrm>
        </p:spPr>
        <p:txBody>
          <a:bodyPr/>
          <a:lstStyle/>
          <a:p>
            <a:pPr algn="r" eaLnBrk="1" hangingPunct="1"/>
            <a:r>
              <a:rPr lang="en-US" altLang="en-US" sz="4000" smtClean="0"/>
              <a:t>How do you show love for your parents? </a:t>
            </a:r>
            <a:r>
              <a:rPr lang="en-US" altLang="en-US" sz="5400" smtClean="0"/>
              <a:t/>
            </a:r>
            <a:br>
              <a:rPr lang="en-US" altLang="en-US" sz="5400" smtClean="0"/>
            </a:br>
            <a:r>
              <a:rPr lang="en-US" altLang="en-US" sz="3200" smtClean="0"/>
              <a:t>(Write 5 ways)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8563"/>
            <a:ext cx="8229600" cy="4389437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Tell them I love them</a:t>
            </a:r>
          </a:p>
          <a:p>
            <a:pPr eaLnBrk="1" hangingPunct="1"/>
            <a:r>
              <a:rPr lang="en-US" altLang="en-US" sz="4000" smtClean="0"/>
              <a:t>Obey them</a:t>
            </a:r>
          </a:p>
          <a:p>
            <a:pPr eaLnBrk="1" hangingPunct="1"/>
            <a:r>
              <a:rPr lang="en-US" altLang="en-US" sz="4000" smtClean="0"/>
              <a:t>Learn from their example</a:t>
            </a:r>
          </a:p>
          <a:p>
            <a:pPr eaLnBrk="1" hangingPunct="1"/>
            <a:r>
              <a:rPr lang="en-US" altLang="en-US" sz="4000" smtClean="0"/>
              <a:t>Talk to them about my life</a:t>
            </a:r>
          </a:p>
          <a:p>
            <a:pPr eaLnBrk="1" hangingPunct="1"/>
            <a:r>
              <a:rPr lang="en-US" altLang="en-US" sz="4000" smtClean="0"/>
              <a:t>Give them gifts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609600"/>
            <a:ext cx="8610600" cy="11430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en-US" altLang="en-US" sz="4500" dirty="0" smtClean="0"/>
              <a:t>How does God show His love for You? </a:t>
            </a:r>
            <a:r>
              <a:rPr lang="en-US" altLang="en-US" sz="4000" dirty="0" smtClean="0"/>
              <a:t>(Write 5 ways)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96300" cy="4876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He gives us the sacraments so we can share his life of grace.</a:t>
            </a:r>
          </a:p>
          <a:p>
            <a:pPr eaLnBrk="1" hangingPunct="1"/>
            <a:r>
              <a:rPr lang="en-US" altLang="en-US" sz="2800" smtClean="0"/>
              <a:t>He gives us free will and calls us to responsibility.</a:t>
            </a:r>
          </a:p>
          <a:p>
            <a:pPr eaLnBrk="1" hangingPunct="1"/>
            <a:r>
              <a:rPr lang="en-US" altLang="en-US" sz="2800" smtClean="0"/>
              <a:t>He sacrificed his only beloved Son for us so we can be with him.</a:t>
            </a:r>
          </a:p>
          <a:p>
            <a:pPr eaLnBrk="1" hangingPunct="1"/>
            <a:r>
              <a:rPr lang="en-US" altLang="en-US" sz="2800" smtClean="0"/>
              <a:t>He wants us to be with him in heaven.</a:t>
            </a:r>
          </a:p>
          <a:p>
            <a:pPr eaLnBrk="1" hangingPunct="1"/>
            <a:r>
              <a:rPr lang="en-US" altLang="en-US" sz="2800" smtClean="0"/>
              <a:t>Consolation in Prayer</a:t>
            </a:r>
          </a:p>
          <a:p>
            <a:pPr eaLnBrk="1" hangingPunct="1"/>
            <a:r>
              <a:rPr lang="en-US" altLang="en-US" sz="2800" smtClean="0"/>
              <a:t>Beautiful nature and people in our lives.</a:t>
            </a:r>
          </a:p>
          <a:p>
            <a:pPr eaLnBrk="1" hangingPunct="1"/>
            <a:r>
              <a:rPr lang="en-US" altLang="en-US" sz="2800" smtClean="0"/>
              <a:t>Forgiveness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0" y="704850"/>
            <a:ext cx="9144000" cy="819150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*We show our love for God by: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237037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4000" smtClean="0"/>
              <a:t>*Live a sacramental life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4000" smtClean="0"/>
              <a:t>*Keep God’s Commandments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4000" smtClean="0"/>
              <a:t>*Pray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4000" smtClean="0"/>
              <a:t>*Love others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4000" smtClean="0"/>
              <a:t>*Sacrifice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4000" smtClean="0"/>
              <a:t>*Serve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085850"/>
          </a:xfrm>
        </p:spPr>
        <p:txBody>
          <a:bodyPr/>
          <a:lstStyle/>
          <a:p>
            <a:pPr eaLnBrk="1" hangingPunct="1"/>
            <a:r>
              <a:rPr lang="en-US" altLang="en-US" sz="4500" smtClean="0"/>
              <a:t>*The sacraments and the Natural Life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5105400"/>
              </a:tblGrid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Natural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Super</a:t>
                      </a:r>
                      <a:r>
                        <a:rPr lang="en-US" sz="2800" baseline="0" dirty="0" smtClean="0"/>
                        <a:t>natural (Sacraments)</a:t>
                      </a:r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Birth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Food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Healing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Adulthood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Family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Service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Death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Rectangle 2"/>
          <p:cNvPicPr>
            <a:picLocks noGrp="1" noChangeArrowheads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425" y="1262063"/>
            <a:ext cx="9040813" cy="1481137"/>
          </a:xfrm>
        </p:spPr>
      </p:pic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429000"/>
            <a:ext cx="7848600" cy="2209800"/>
          </a:xfrm>
        </p:spPr>
        <p:txBody>
          <a:bodyPr/>
          <a:lstStyle/>
          <a:p>
            <a:pPr marR="0" algn="l" eaLnBrk="1" hangingPunct="1">
              <a:lnSpc>
                <a:spcPct val="90000"/>
              </a:lnSpc>
            </a:pPr>
            <a:r>
              <a:rPr lang="en-US" altLang="en-US" sz="4400" smtClean="0">
                <a:latin typeface="Maiandra GD" panose="020E0502030308020204" pitchFamily="34" charset="0"/>
              </a:rPr>
              <a:t>Outward__________ </a:t>
            </a:r>
          </a:p>
          <a:p>
            <a:pPr marR="0" algn="l" eaLnBrk="1" hangingPunct="1">
              <a:lnSpc>
                <a:spcPct val="90000"/>
              </a:lnSpc>
            </a:pPr>
            <a:r>
              <a:rPr lang="en-US" altLang="en-US" sz="4400" smtClean="0">
                <a:latin typeface="Maiandra GD" panose="020E0502030308020204" pitchFamily="34" charset="0"/>
              </a:rPr>
              <a:t>instituted by ____________ </a:t>
            </a:r>
          </a:p>
          <a:p>
            <a:pPr marR="0" algn="l" eaLnBrk="1" hangingPunct="1">
              <a:lnSpc>
                <a:spcPct val="90000"/>
              </a:lnSpc>
            </a:pPr>
            <a:r>
              <a:rPr lang="en-US" altLang="en-US" sz="4400" smtClean="0">
                <a:latin typeface="Maiandra GD" panose="020E0502030308020204" pitchFamily="34" charset="0"/>
              </a:rPr>
              <a:t>to give us ________________.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Three Categories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/>
              <a:t>Initiation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400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400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/>
              <a:t>Healing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400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400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/>
              <a:t>Vocation</a:t>
            </a:r>
          </a:p>
        </p:txBody>
      </p:sp>
      <p:pic>
        <p:nvPicPr>
          <p:cNvPr id="12292" name="Picture 6" descr="MC900415504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732088"/>
            <a:ext cx="1571625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8" descr="MC900047959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1947863"/>
            <a:ext cx="17018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MC90004796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14313"/>
            <a:ext cx="1011238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 descr="MC900083499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4930775"/>
            <a:ext cx="1452562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3" descr="MC900045145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4621213"/>
            <a:ext cx="177641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4" descr="MC900197796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0" y="2246313"/>
            <a:ext cx="1336675" cy="311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5" descr="MC900310376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3370263"/>
            <a:ext cx="1284287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smtClean="0"/>
              <a:t>Initiation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000" smtClean="0"/>
              <a:t>Baptism</a:t>
            </a:r>
          </a:p>
          <a:p>
            <a:endParaRPr lang="en-US" altLang="en-US" sz="4000" smtClean="0"/>
          </a:p>
          <a:p>
            <a:r>
              <a:rPr lang="en-US" altLang="en-US" sz="4000" smtClean="0"/>
              <a:t>Eucharist</a:t>
            </a:r>
          </a:p>
          <a:p>
            <a:endParaRPr lang="en-US" altLang="en-US" sz="4000" smtClean="0"/>
          </a:p>
          <a:p>
            <a:r>
              <a:rPr lang="en-US" altLang="en-US" sz="4000" smtClean="0"/>
              <a:t>Confirmation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09800"/>
            <a:ext cx="42672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smtClean="0"/>
              <a:t>Healing</a:t>
            </a: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xfrm>
            <a:off x="228600" y="2209800"/>
            <a:ext cx="8458200" cy="3886200"/>
          </a:xfrm>
        </p:spPr>
        <p:txBody>
          <a:bodyPr/>
          <a:lstStyle/>
          <a:p>
            <a:r>
              <a:rPr lang="en-US" altLang="en-US" sz="4000" smtClean="0"/>
              <a:t>Confession/Reconciliation/Penance</a:t>
            </a:r>
          </a:p>
          <a:p>
            <a:endParaRPr lang="en-US" altLang="en-US" sz="4000" smtClean="0"/>
          </a:p>
          <a:p>
            <a:r>
              <a:rPr lang="en-US" altLang="en-US" sz="4000" smtClean="0"/>
              <a:t>Anointing of the Sick</a:t>
            </a:r>
          </a:p>
          <a:p>
            <a:endParaRPr lang="en-US" altLang="en-US" sz="4000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1434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52800"/>
            <a:ext cx="208915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smtClean="0"/>
              <a:t>Vocation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000" smtClean="0"/>
              <a:t>Marriage</a:t>
            </a:r>
          </a:p>
          <a:p>
            <a:endParaRPr lang="en-US" altLang="en-US" sz="4000" smtClean="0"/>
          </a:p>
          <a:p>
            <a:r>
              <a:rPr lang="en-US" altLang="en-US" sz="4000" smtClean="0"/>
              <a:t>Holy Orders</a:t>
            </a:r>
          </a:p>
        </p:txBody>
      </p:sp>
      <p:pic>
        <p:nvPicPr>
          <p:cNvPr id="153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3452813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Sacraments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686800" cy="4389438"/>
          </a:xfrm>
        </p:spPr>
        <p:txBody>
          <a:bodyPr/>
          <a:lstStyle/>
          <a:p>
            <a:pPr eaLnBrk="1" hangingPunct="1"/>
            <a:r>
              <a:rPr lang="en-US" altLang="en-US" smtClean="0"/>
              <a:t>Jesus on the cross			All grace flowing 		    				                  from Christ </a:t>
            </a:r>
          </a:p>
        </p:txBody>
      </p:sp>
      <p:sp>
        <p:nvSpPr>
          <p:cNvPr id="4" name="Oval 3"/>
          <p:cNvSpPr/>
          <p:nvPr/>
        </p:nvSpPr>
        <p:spPr>
          <a:xfrm>
            <a:off x="1219200" y="2438400"/>
            <a:ext cx="5334000" cy="14478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/>
              <a:t>Church</a:t>
            </a: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6400800" y="3429000"/>
            <a:ext cx="2743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EB80A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00ADDC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DC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DC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DC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ADDC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Sacraments as channels through which we receive grace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4648200" y="2362200"/>
            <a:ext cx="1676400" cy="76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ross 7"/>
          <p:cNvSpPr/>
          <p:nvPr/>
        </p:nvSpPr>
        <p:spPr>
          <a:xfrm>
            <a:off x="3657600" y="1905000"/>
            <a:ext cx="609600" cy="609600"/>
          </a:xfrm>
          <a:prstGeom prst="plus">
            <a:avLst>
              <a:gd name="adj" fmla="val 37324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1143000" y="35814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828800" y="37338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2438400" y="38862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3276600" y="38862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4114800" y="38862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4953000" y="37338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5715000" y="3657600"/>
            <a:ext cx="609600" cy="1981200"/>
          </a:xfrm>
          <a:prstGeom prst="downArrow">
            <a:avLst>
              <a:gd name="adj1" fmla="val 54225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159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5 Steps to a good Confession: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495300" y="1066800"/>
            <a:ext cx="8153400" cy="5791200"/>
          </a:xfrm>
        </p:spPr>
        <p:txBody>
          <a:bodyPr/>
          <a:lstStyle/>
          <a:p>
            <a:pPr marL="609600" indent="-609600">
              <a:buFont typeface="Wingdings 2" panose="05020102010507070707" pitchFamily="18" charset="2"/>
              <a:buNone/>
            </a:pPr>
            <a:r>
              <a:rPr lang="en-US" altLang="en-US" sz="6000" b="1" u="sng" smtClean="0"/>
              <a:t>E</a:t>
            </a:r>
            <a:r>
              <a:rPr lang="en-US" altLang="en-US" sz="4300" b="1" u="sng" smtClean="0"/>
              <a:t>xamine Your Conscience:</a:t>
            </a:r>
            <a:endParaRPr lang="en-US" altLang="en-US" sz="4300" smtClean="0"/>
          </a:p>
          <a:p>
            <a:pPr marL="609600" indent="-609600"/>
            <a:r>
              <a:rPr lang="en-US" altLang="en-US" smtClean="0"/>
              <a:t>Role of the Holy Spirit:</a:t>
            </a:r>
          </a:p>
          <a:p>
            <a:pPr marL="609600" indent="-609600"/>
            <a:r>
              <a:rPr lang="en-US" altLang="en-US" smtClean="0"/>
              <a:t>Look into our hearts</a:t>
            </a:r>
          </a:p>
          <a:p>
            <a:pPr marL="609600" indent="-609600"/>
            <a:r>
              <a:rPr lang="en-US" altLang="en-US" smtClean="0"/>
              <a:t>Know what Jesus taught (10 commandments, beatitudes, parables).</a:t>
            </a:r>
          </a:p>
          <a:p>
            <a:pPr marL="609600" indent="-609600"/>
            <a:r>
              <a:rPr lang="en-US" altLang="en-US" smtClean="0"/>
              <a:t>Tell right from wrong.</a:t>
            </a:r>
          </a:p>
          <a:p>
            <a:pPr marL="609600" indent="-609600"/>
            <a:r>
              <a:rPr lang="en-US" altLang="en-US" smtClean="0"/>
              <a:t>Be sorry.</a:t>
            </a:r>
          </a:p>
          <a:p>
            <a:pPr marL="609600" indent="-609600"/>
            <a:r>
              <a:rPr lang="en-US" altLang="en-US" smtClean="0"/>
              <a:t>Do what is right.</a:t>
            </a:r>
          </a:p>
          <a:p>
            <a:pPr marL="609600" indent="-609600"/>
            <a:r>
              <a:rPr lang="en-US" altLang="en-US" smtClean="0"/>
              <a:t>Love God and 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marL="609600" indent="-609600"/>
            <a:r>
              <a:rPr lang="en-US" altLang="en-US" sz="6000" b="1" u="sng" smtClean="0"/>
              <a:t>S</a:t>
            </a:r>
            <a:r>
              <a:rPr lang="en-US" altLang="en-US" sz="4800" b="1" u="sng" smtClean="0"/>
              <a:t>orrow for your sins:</a:t>
            </a:r>
            <a:endParaRPr lang="en-US" altLang="en-US" sz="4800" smtClean="0"/>
          </a:p>
          <a:p>
            <a:pPr marL="609600" indent="-609600"/>
            <a:r>
              <a:rPr lang="en-US" altLang="en-US" sz="3500" smtClean="0"/>
              <a:t>To be forgiven you must:</a:t>
            </a:r>
          </a:p>
          <a:p>
            <a:pPr marL="609600" indent="-609600"/>
            <a:r>
              <a:rPr lang="en-US" altLang="en-US" sz="3500" smtClean="0"/>
              <a:t>Confess what you did,</a:t>
            </a:r>
          </a:p>
          <a:p>
            <a:pPr marL="609600" indent="-609600"/>
            <a:r>
              <a:rPr lang="en-US" altLang="en-US" sz="3500" smtClean="0"/>
              <a:t>Be truly sorry, and</a:t>
            </a:r>
          </a:p>
          <a:p>
            <a:pPr marL="609600" indent="-609600"/>
            <a:r>
              <a:rPr lang="en-US" altLang="en-US" sz="3500" smtClean="0"/>
              <a:t>amend your life. </a:t>
            </a: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495300" y="122238"/>
            <a:ext cx="8153400" cy="7159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5 Steps to a good Confession: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marL="609600" indent="-609600"/>
            <a:r>
              <a:rPr lang="en-US" altLang="en-US" sz="6000" b="1" u="sng" smtClean="0"/>
              <a:t>C</a:t>
            </a:r>
            <a:r>
              <a:rPr lang="en-US" altLang="en-US" sz="4300" b="1" u="sng" smtClean="0"/>
              <a:t>onfess your sins:</a:t>
            </a:r>
            <a:endParaRPr lang="en-US" altLang="en-US" sz="4300" smtClean="0"/>
          </a:p>
          <a:p>
            <a:pPr marL="609600" indent="-609600"/>
            <a:r>
              <a:rPr lang="en-US" altLang="en-US" sz="3900" smtClean="0"/>
              <a:t>Tell the priest:</a:t>
            </a:r>
          </a:p>
          <a:p>
            <a:pPr marL="609600" indent="-609600"/>
            <a:r>
              <a:rPr lang="en-US" altLang="en-US" sz="3900" smtClean="0"/>
              <a:t>What you did.</a:t>
            </a:r>
          </a:p>
          <a:p>
            <a:pPr marL="609600" indent="-609600"/>
            <a:r>
              <a:rPr lang="en-US" altLang="en-US" sz="3900" smtClean="0"/>
              <a:t>Why you did it.</a:t>
            </a:r>
          </a:p>
          <a:p>
            <a:pPr marL="609600" indent="-609600"/>
            <a:r>
              <a:rPr lang="en-US" altLang="en-US" sz="3900" smtClean="0"/>
              <a:t>How often you did it.</a:t>
            </a:r>
          </a:p>
        </p:txBody>
      </p:sp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159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5 Steps to a good Confession: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marL="609600" indent="-609600"/>
            <a:r>
              <a:rPr lang="en-US" altLang="en-US" sz="6000" b="1" u="sng" smtClean="0"/>
              <a:t>P</a:t>
            </a:r>
            <a:r>
              <a:rPr lang="en-US" altLang="en-US" sz="4800" b="1" u="sng" smtClean="0"/>
              <a:t>enance:</a:t>
            </a:r>
            <a:endParaRPr lang="en-US" altLang="en-US" sz="4800" smtClean="0"/>
          </a:p>
          <a:p>
            <a:pPr marL="609600" indent="-609600"/>
            <a:r>
              <a:rPr lang="en-US" altLang="en-US" sz="3500" smtClean="0"/>
              <a:t>Are you really sorry you hurt Jesus?</a:t>
            </a:r>
          </a:p>
          <a:p>
            <a:pPr marL="609600" indent="-609600"/>
            <a:r>
              <a:rPr lang="en-US" altLang="en-US" sz="3500" smtClean="0"/>
              <a:t>Do your penance </a:t>
            </a:r>
            <a:r>
              <a:rPr lang="en-US" altLang="en-US" sz="3500" u="sng" smtClean="0"/>
              <a:t>right away</a:t>
            </a:r>
            <a:r>
              <a:rPr lang="en-US" altLang="en-US" sz="3500" smtClean="0"/>
              <a:t>!</a:t>
            </a:r>
          </a:p>
          <a:p>
            <a:pPr marL="609600" indent="-609600"/>
            <a:r>
              <a:rPr lang="en-US" altLang="en-US" sz="3500" smtClean="0"/>
              <a:t>Amend your life = try not to do the same things again.</a:t>
            </a:r>
          </a:p>
          <a:p>
            <a:pPr marL="609600" indent="-609600"/>
            <a:r>
              <a:rPr lang="en-US" altLang="en-US" sz="3500" smtClean="0"/>
              <a:t>Tell Jesus, “THANK YOU!”</a:t>
            </a:r>
          </a:p>
        </p:txBody>
      </p:sp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159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5 Steps to a good Confession: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marL="609600" indent="-609600"/>
            <a:r>
              <a:rPr lang="en-US" altLang="en-US" sz="6000" b="1" u="sng" smtClean="0"/>
              <a:t>A</a:t>
            </a:r>
            <a:r>
              <a:rPr lang="en-US" altLang="en-US" sz="5200" b="1" u="sng" smtClean="0"/>
              <a:t>bsolution:</a:t>
            </a:r>
            <a:endParaRPr lang="en-US" altLang="en-US" sz="5200" smtClean="0"/>
          </a:p>
          <a:p>
            <a:pPr marL="609600" indent="-609600"/>
            <a:r>
              <a:rPr lang="en-US" altLang="en-US" sz="3900" smtClean="0"/>
              <a:t>Jesus acts through the priest.</a:t>
            </a:r>
            <a:endParaRPr lang="en-US" altLang="en-US" sz="3900" u="sng" smtClean="0"/>
          </a:p>
          <a:p>
            <a:pPr marL="609600" indent="-609600"/>
            <a:r>
              <a:rPr lang="en-US" altLang="en-US" sz="3900" u="sng" smtClean="0"/>
              <a:t>Any</a:t>
            </a:r>
            <a:r>
              <a:rPr lang="en-US" altLang="en-US" sz="3900" smtClean="0"/>
              <a:t> Catholic priest can forgive your sins!</a:t>
            </a:r>
          </a:p>
          <a:p>
            <a:pPr marL="609600" indent="-609600"/>
            <a:r>
              <a:rPr lang="en-US" altLang="en-US" sz="3900" smtClean="0"/>
              <a:t>The priest can tell your sins to NO ONE!</a:t>
            </a:r>
          </a:p>
        </p:txBody>
      </p:sp>
      <p:sp>
        <p:nvSpPr>
          <p:cNvPr id="5" name="Rectangle 2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159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5 Steps to a good Confession: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582</TotalTime>
  <Words>467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Maiandra GD</vt:lpstr>
      <vt:lpstr>Flow</vt:lpstr>
      <vt:lpstr>Called to Holiness</vt:lpstr>
      <vt:lpstr>Do your parents love you?   How do you know? (Write 5 ways)</vt:lpstr>
      <vt:lpstr>How do you show love for your parents?  (Write 5 ways)</vt:lpstr>
      <vt:lpstr>How does God show His love for You? (Write 5 ways)</vt:lpstr>
      <vt:lpstr>*We show our love for God by:</vt:lpstr>
      <vt:lpstr>*The sacraments and the Natural Life</vt:lpstr>
      <vt:lpstr>PowerPoint Presentation</vt:lpstr>
      <vt:lpstr>Three Categories</vt:lpstr>
      <vt:lpstr>Initiation</vt:lpstr>
      <vt:lpstr>Healing</vt:lpstr>
      <vt:lpstr>Vocation</vt:lpstr>
      <vt:lpstr>Sacraments</vt:lpstr>
      <vt:lpstr>5 Steps to a good Confession:</vt:lpstr>
      <vt:lpstr>PowerPoint Presentation</vt:lpstr>
      <vt:lpstr>5 Steps to a good Confession:</vt:lpstr>
      <vt:lpstr>5 Steps to a good Confession:</vt:lpstr>
      <vt:lpstr>5 Steps to a good Confession: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28 ~  Called to Holiness</dc:title>
  <dc:creator>Sr. Mary Faustina</dc:creator>
  <cp:lastModifiedBy>Catherine, Sr. Mary</cp:lastModifiedBy>
  <cp:revision>12</cp:revision>
  <dcterms:created xsi:type="dcterms:W3CDTF">2008-04-19T01:30:05Z</dcterms:created>
  <dcterms:modified xsi:type="dcterms:W3CDTF">2015-11-09T20:39:24Z</dcterms:modified>
</cp:coreProperties>
</file>