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6"/>
  </p:notesMasterIdLst>
  <p:handoutMasterIdLst>
    <p:handoutMasterId r:id="rId17"/>
  </p:handoutMasterIdLst>
  <p:sldIdLst>
    <p:sldId id="275" r:id="rId2"/>
    <p:sldId id="276" r:id="rId3"/>
    <p:sldId id="277" r:id="rId4"/>
    <p:sldId id="257" r:id="rId5"/>
    <p:sldId id="262" r:id="rId6"/>
    <p:sldId id="269" r:id="rId7"/>
    <p:sldId id="263" r:id="rId8"/>
    <p:sldId id="260" r:id="rId9"/>
    <p:sldId id="264" r:id="rId10"/>
    <p:sldId id="280" r:id="rId11"/>
    <p:sldId id="258" r:id="rId12"/>
    <p:sldId id="273" r:id="rId13"/>
    <p:sldId id="278" r:id="rId14"/>
    <p:sldId id="279"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88797" autoAdjust="0"/>
  </p:normalViewPr>
  <p:slideViewPr>
    <p:cSldViewPr>
      <p:cViewPr>
        <p:scale>
          <a:sx n="74" d="100"/>
          <a:sy n="74" d="100"/>
        </p:scale>
        <p:origin x="-672" y="36"/>
      </p:cViewPr>
      <p:guideLst>
        <p:guide orient="horz" pos="2160"/>
        <p:guide pos="2880"/>
      </p:guideLst>
    </p:cSldViewPr>
  </p:slideViewPr>
  <p:outlineViewPr>
    <p:cViewPr>
      <p:scale>
        <a:sx n="33" d="100"/>
        <a:sy n="33" d="100"/>
      </p:scale>
      <p:origin x="0" y="1783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15F17A-DEA5-40EA-8020-A87C3B098B2F}" type="doc">
      <dgm:prSet loTypeId="urn:microsoft.com/office/officeart/2005/8/layout/orgChart1" loCatId="hierarchy" qsTypeId="urn:microsoft.com/office/officeart/2005/8/quickstyle/simple1" qsCatId="simple" csTypeId="urn:microsoft.com/office/officeart/2005/8/colors/accent1_2" csCatId="accent1" phldr="1"/>
      <dgm:spPr/>
    </dgm:pt>
    <dgm:pt modelId="{37C6C213-2E19-464C-A5C4-C8E2D385FC7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charset="0"/>
            </a:rPr>
            <a:t>The Church is </a:t>
          </a:r>
          <a:r>
            <a:rPr kumimoji="0" lang="en-US" altLang="en-US" sz="1800" b="1" i="0" u="none" strike="noStrike" cap="none" normalizeH="0" baseline="0" dirty="0" smtClean="0">
              <a:ln>
                <a:noFill/>
              </a:ln>
              <a:solidFill>
                <a:schemeClr val="tx1"/>
              </a:solidFill>
              <a:effectLst/>
              <a:latin typeface="Arial" charset="0"/>
            </a:rPr>
            <a:t>ONE</a:t>
          </a:r>
          <a:r>
            <a:rPr kumimoji="0" lang="en-US" altLang="en-US" sz="1800" b="0" i="0" u="none" strike="noStrike" cap="none" normalizeH="0" baseline="0" dirty="0" smtClean="0">
              <a:ln>
                <a:noFill/>
              </a:ln>
              <a:solidFill>
                <a:schemeClr val="tx1"/>
              </a:solidFill>
              <a:effectLst/>
              <a:latin typeface="Arial" charset="0"/>
            </a:rPr>
            <a:t> in BELIEF, LEADERSHIP, and WORSHIP</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charset="0"/>
          </a:endParaRPr>
        </a:p>
      </dgm:t>
    </dgm:pt>
    <dgm:pt modelId="{96B80169-8A18-46F4-BF8C-0B7E02C03C22}" type="parTrans" cxnId="{1359F8F6-5D4D-4AFE-8C10-190D1D7D5006}">
      <dgm:prSet/>
      <dgm:spPr/>
      <dgm:t>
        <a:bodyPr/>
        <a:lstStyle/>
        <a:p>
          <a:endParaRPr lang="en-US" sz="2000"/>
        </a:p>
      </dgm:t>
    </dgm:pt>
    <dgm:pt modelId="{97AEA452-133C-4B84-83CD-EB8438354183}" type="sibTrans" cxnId="{1359F8F6-5D4D-4AFE-8C10-190D1D7D5006}">
      <dgm:prSet/>
      <dgm:spPr/>
      <dgm:t>
        <a:bodyPr/>
        <a:lstStyle/>
        <a:p>
          <a:endParaRPr lang="en-US" sz="2000"/>
        </a:p>
      </dgm:t>
    </dgm:pt>
    <dgm:pt modelId="{4D293823-CB82-4FD7-9CFE-A64EEC2A3B7B}">
      <dgm:prSet custT="1"/>
      <dgm:spPr/>
      <dgm: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charset="0"/>
            </a:rPr>
            <a:t>The Church is </a:t>
          </a:r>
          <a:r>
            <a:rPr kumimoji="0" lang="en-US" altLang="en-US" sz="1800" b="1" i="0" u="none" strike="noStrike" cap="none" normalizeH="0" baseline="0" dirty="0" smtClean="0">
              <a:ln>
                <a:noFill/>
              </a:ln>
              <a:solidFill>
                <a:schemeClr val="tx1"/>
              </a:solidFill>
              <a:effectLst/>
              <a:latin typeface="Arial" charset="0"/>
            </a:rPr>
            <a:t>HOLY in her Founder (Jesus); </a:t>
          </a:r>
          <a:r>
            <a:rPr kumimoji="0" lang="en-US" altLang="en-US" sz="1800" b="0" i="0" u="none" strike="noStrike" cap="none" normalizeH="0" baseline="0" dirty="0" smtClean="0">
              <a:ln>
                <a:noFill/>
              </a:ln>
              <a:solidFill>
                <a:schemeClr val="tx1"/>
              </a:solidFill>
              <a:effectLst/>
              <a:latin typeface="Arial" charset="0"/>
            </a:rPr>
            <a:t>also in members, saints</a:t>
          </a:r>
        </a:p>
      </dgm:t>
    </dgm:pt>
    <dgm:pt modelId="{1BA168BC-F402-4BFB-A755-99F2ECCC7994}" type="parTrans" cxnId="{80B7FB6B-20D7-45A6-9048-732E8B13664A}">
      <dgm:prSet/>
      <dgm:spPr/>
      <dgm:t>
        <a:bodyPr/>
        <a:lstStyle/>
        <a:p>
          <a:endParaRPr lang="en-US" sz="2000"/>
        </a:p>
      </dgm:t>
    </dgm:pt>
    <dgm:pt modelId="{9820F85C-A160-423E-95D2-8BCB475991E7}" type="sibTrans" cxnId="{80B7FB6B-20D7-45A6-9048-732E8B13664A}">
      <dgm:prSet/>
      <dgm:spPr/>
      <dgm:t>
        <a:bodyPr/>
        <a:lstStyle/>
        <a:p>
          <a:endParaRPr lang="en-US" sz="2000"/>
        </a:p>
      </dgm:t>
    </dgm:pt>
    <dgm:pt modelId="{B86B7D8F-D641-476B-8773-9B02C6EA9E7A}">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charset="0"/>
            </a:rPr>
            <a:t>The Church is </a:t>
          </a:r>
          <a:r>
            <a:rPr kumimoji="0" lang="en-US" altLang="en-US" sz="1800" b="1" i="0" u="none" strike="noStrike" cap="none" normalizeH="0" baseline="0" dirty="0" smtClean="0">
              <a:ln>
                <a:noFill/>
              </a:ln>
              <a:solidFill>
                <a:schemeClr val="tx1"/>
              </a:solidFill>
              <a:effectLst/>
              <a:latin typeface="Arial" charset="0"/>
            </a:rPr>
            <a:t>CATHOLIC</a:t>
          </a:r>
          <a:r>
            <a:rPr kumimoji="0" lang="en-US" altLang="en-US" sz="1800" b="0" i="0" u="none" strike="noStrike" cap="none" normalizeH="0" baseline="0" dirty="0" smtClean="0">
              <a:ln>
                <a:noFill/>
              </a:ln>
              <a:solidFill>
                <a:schemeClr val="tx1"/>
              </a:solidFill>
              <a:effectLst/>
              <a:latin typeface="Arial" charset="0"/>
            </a:rPr>
            <a:t>, which means for all times and all places.</a:t>
          </a:r>
        </a:p>
      </dgm:t>
    </dgm:pt>
    <dgm:pt modelId="{3F97EBC0-603A-4678-8934-366183829A7F}" type="parTrans" cxnId="{E322427F-C9C9-4BCE-804D-D7F56BC0CE14}">
      <dgm:prSet/>
      <dgm:spPr/>
      <dgm:t>
        <a:bodyPr/>
        <a:lstStyle/>
        <a:p>
          <a:endParaRPr lang="en-US" sz="2000"/>
        </a:p>
      </dgm:t>
    </dgm:pt>
    <dgm:pt modelId="{F21B5540-A8CE-41C4-B6C1-EB616546DCAE}" type="sibTrans" cxnId="{E322427F-C9C9-4BCE-804D-D7F56BC0CE14}">
      <dgm:prSet/>
      <dgm:spPr/>
      <dgm:t>
        <a:bodyPr/>
        <a:lstStyle/>
        <a:p>
          <a:endParaRPr lang="en-US" sz="2000"/>
        </a:p>
      </dgm:t>
    </dgm:pt>
    <dgm:pt modelId="{ABBA4199-AB60-4D4B-9620-D17D1EDA737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charset="0"/>
            </a:rPr>
            <a:t>The Church is </a:t>
          </a:r>
          <a:r>
            <a:rPr kumimoji="0" lang="en-US" altLang="en-US" sz="1800" b="1" i="0" u="none" strike="noStrike" cap="none" normalizeH="0" baseline="0" dirty="0" smtClean="0">
              <a:ln>
                <a:noFill/>
              </a:ln>
              <a:solidFill>
                <a:schemeClr val="tx1"/>
              </a:solidFill>
              <a:effectLst/>
              <a:latin typeface="Arial" charset="0"/>
            </a:rPr>
            <a:t>APOSTOLIC</a:t>
          </a:r>
          <a:r>
            <a:rPr kumimoji="0" lang="en-US" altLang="en-US" sz="1800" b="0" i="0" u="none" strike="noStrike" cap="none" normalizeH="0" baseline="0" dirty="0" smtClean="0">
              <a:ln>
                <a:noFill/>
              </a:ln>
              <a:solidFill>
                <a:schemeClr val="tx1"/>
              </a:solidFill>
              <a:effectLst/>
              <a:latin typeface="Arial"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charset="0"/>
            </a:rPr>
            <a:t>There is an un-interrupted chain from the apostles to today!</a:t>
          </a:r>
        </a:p>
      </dgm:t>
    </dgm:pt>
    <dgm:pt modelId="{10F778C1-1AD7-4AF4-B6C7-436C4A869A4C}" type="parTrans" cxnId="{459A3BC6-3590-4377-9B26-197B2DADB7DE}">
      <dgm:prSet/>
      <dgm:spPr/>
      <dgm:t>
        <a:bodyPr/>
        <a:lstStyle/>
        <a:p>
          <a:endParaRPr lang="en-US" sz="2000"/>
        </a:p>
      </dgm:t>
    </dgm:pt>
    <dgm:pt modelId="{EFA4800D-EB12-48C2-8AF3-368541E4F10E}" type="sibTrans" cxnId="{459A3BC6-3590-4377-9B26-197B2DADB7DE}">
      <dgm:prSet/>
      <dgm:spPr/>
      <dgm:t>
        <a:bodyPr/>
        <a:lstStyle/>
        <a:p>
          <a:endParaRPr lang="en-US" sz="2000"/>
        </a:p>
      </dgm:t>
    </dgm:pt>
    <dgm:pt modelId="{3FCC4DDF-C935-4FE3-94CE-6CBAC6F6975D}" type="pres">
      <dgm:prSet presAssocID="{9115F17A-DEA5-40EA-8020-A87C3B098B2F}" presName="hierChild1" presStyleCnt="0">
        <dgm:presLayoutVars>
          <dgm:orgChart val="1"/>
          <dgm:chPref val="1"/>
          <dgm:dir/>
          <dgm:animOne val="branch"/>
          <dgm:animLvl val="lvl"/>
          <dgm:resizeHandles/>
        </dgm:presLayoutVars>
      </dgm:prSet>
      <dgm:spPr/>
    </dgm:pt>
    <dgm:pt modelId="{DF9DF354-E7C9-4463-AE02-C3F24CF57543}" type="pres">
      <dgm:prSet presAssocID="{37C6C213-2E19-464C-A5C4-C8E2D385FC79}" presName="hierRoot1" presStyleCnt="0">
        <dgm:presLayoutVars>
          <dgm:hierBranch/>
        </dgm:presLayoutVars>
      </dgm:prSet>
      <dgm:spPr/>
    </dgm:pt>
    <dgm:pt modelId="{6A2B502C-DD89-4BBE-8948-53706AC0EB4D}" type="pres">
      <dgm:prSet presAssocID="{37C6C213-2E19-464C-A5C4-C8E2D385FC79}" presName="rootComposite1" presStyleCnt="0"/>
      <dgm:spPr/>
    </dgm:pt>
    <dgm:pt modelId="{F9A172EB-798D-44EE-B445-0FCC0E010324}" type="pres">
      <dgm:prSet presAssocID="{37C6C213-2E19-464C-A5C4-C8E2D385FC79}" presName="rootText1" presStyleLbl="node0" presStyleIdx="0" presStyleCnt="1" custScaleY="135141">
        <dgm:presLayoutVars>
          <dgm:chPref val="3"/>
        </dgm:presLayoutVars>
      </dgm:prSet>
      <dgm:spPr/>
      <dgm:t>
        <a:bodyPr/>
        <a:lstStyle/>
        <a:p>
          <a:endParaRPr lang="en-US"/>
        </a:p>
      </dgm:t>
    </dgm:pt>
    <dgm:pt modelId="{8B32FD82-FCCC-4D3D-A772-8464D9F0ACC4}" type="pres">
      <dgm:prSet presAssocID="{37C6C213-2E19-464C-A5C4-C8E2D385FC79}" presName="rootConnector1" presStyleLbl="node1" presStyleIdx="0" presStyleCnt="0"/>
      <dgm:spPr/>
      <dgm:t>
        <a:bodyPr/>
        <a:lstStyle/>
        <a:p>
          <a:endParaRPr lang="en-US"/>
        </a:p>
      </dgm:t>
    </dgm:pt>
    <dgm:pt modelId="{CD4C9ED6-95EB-4EB5-8C16-A22C8508468A}" type="pres">
      <dgm:prSet presAssocID="{37C6C213-2E19-464C-A5C4-C8E2D385FC79}" presName="hierChild2" presStyleCnt="0"/>
      <dgm:spPr/>
    </dgm:pt>
    <dgm:pt modelId="{318138D7-2F9B-46D5-ACEE-D46A5DE810AA}" type="pres">
      <dgm:prSet presAssocID="{1BA168BC-F402-4BFB-A755-99F2ECCC7994}" presName="Name35" presStyleLbl="parChTrans1D2" presStyleIdx="0" presStyleCnt="3"/>
      <dgm:spPr/>
      <dgm:t>
        <a:bodyPr/>
        <a:lstStyle/>
        <a:p>
          <a:endParaRPr lang="en-US"/>
        </a:p>
      </dgm:t>
    </dgm:pt>
    <dgm:pt modelId="{0197EA7C-FD94-4BC2-AC71-B248280C7C38}" type="pres">
      <dgm:prSet presAssocID="{4D293823-CB82-4FD7-9CFE-A64EEC2A3B7B}" presName="hierRoot2" presStyleCnt="0">
        <dgm:presLayoutVars>
          <dgm:hierBranch/>
        </dgm:presLayoutVars>
      </dgm:prSet>
      <dgm:spPr/>
    </dgm:pt>
    <dgm:pt modelId="{CB5C34A0-DEBC-46EA-87FB-804B82C53C5A}" type="pres">
      <dgm:prSet presAssocID="{4D293823-CB82-4FD7-9CFE-A64EEC2A3B7B}" presName="rootComposite" presStyleCnt="0"/>
      <dgm:spPr/>
    </dgm:pt>
    <dgm:pt modelId="{7F5B7217-4BF4-47E4-9FA8-CF48EA43FC79}" type="pres">
      <dgm:prSet presAssocID="{4D293823-CB82-4FD7-9CFE-A64EEC2A3B7B}" presName="rootText" presStyleLbl="node2" presStyleIdx="0" presStyleCnt="3" custScaleX="121651" custScaleY="133473">
        <dgm:presLayoutVars>
          <dgm:chPref val="3"/>
        </dgm:presLayoutVars>
      </dgm:prSet>
      <dgm:spPr/>
      <dgm:t>
        <a:bodyPr/>
        <a:lstStyle/>
        <a:p>
          <a:endParaRPr lang="en-US"/>
        </a:p>
      </dgm:t>
    </dgm:pt>
    <dgm:pt modelId="{8465E8C5-2D2D-4404-91A4-FEE6847F7A63}" type="pres">
      <dgm:prSet presAssocID="{4D293823-CB82-4FD7-9CFE-A64EEC2A3B7B}" presName="rootConnector" presStyleLbl="node2" presStyleIdx="0" presStyleCnt="3"/>
      <dgm:spPr/>
      <dgm:t>
        <a:bodyPr/>
        <a:lstStyle/>
        <a:p>
          <a:endParaRPr lang="en-US"/>
        </a:p>
      </dgm:t>
    </dgm:pt>
    <dgm:pt modelId="{A3A1B2A7-209A-4A18-8CE5-26B3C54C5DA9}" type="pres">
      <dgm:prSet presAssocID="{4D293823-CB82-4FD7-9CFE-A64EEC2A3B7B}" presName="hierChild4" presStyleCnt="0"/>
      <dgm:spPr/>
    </dgm:pt>
    <dgm:pt modelId="{926CF3A3-D332-4DAD-9C7A-A9FC869994FD}" type="pres">
      <dgm:prSet presAssocID="{4D293823-CB82-4FD7-9CFE-A64EEC2A3B7B}" presName="hierChild5" presStyleCnt="0"/>
      <dgm:spPr/>
    </dgm:pt>
    <dgm:pt modelId="{05F82B56-FBCE-47C9-93A1-4675980159FF}" type="pres">
      <dgm:prSet presAssocID="{3F97EBC0-603A-4678-8934-366183829A7F}" presName="Name35" presStyleLbl="parChTrans1D2" presStyleIdx="1" presStyleCnt="3"/>
      <dgm:spPr/>
      <dgm:t>
        <a:bodyPr/>
        <a:lstStyle/>
        <a:p>
          <a:endParaRPr lang="en-US"/>
        </a:p>
      </dgm:t>
    </dgm:pt>
    <dgm:pt modelId="{BB909BF7-FA4A-400A-9D05-BCCE8328CE96}" type="pres">
      <dgm:prSet presAssocID="{B86B7D8F-D641-476B-8773-9B02C6EA9E7A}" presName="hierRoot2" presStyleCnt="0">
        <dgm:presLayoutVars>
          <dgm:hierBranch/>
        </dgm:presLayoutVars>
      </dgm:prSet>
      <dgm:spPr/>
    </dgm:pt>
    <dgm:pt modelId="{9F124841-CC2A-4E63-8BBA-621ED07407BE}" type="pres">
      <dgm:prSet presAssocID="{B86B7D8F-D641-476B-8773-9B02C6EA9E7A}" presName="rootComposite" presStyleCnt="0"/>
      <dgm:spPr/>
    </dgm:pt>
    <dgm:pt modelId="{27705857-9020-4345-8EAC-E380D7A8E2D8}" type="pres">
      <dgm:prSet presAssocID="{B86B7D8F-D641-476B-8773-9B02C6EA9E7A}" presName="rootText" presStyleLbl="node2" presStyleIdx="1" presStyleCnt="3" custScaleY="133473">
        <dgm:presLayoutVars>
          <dgm:chPref val="3"/>
        </dgm:presLayoutVars>
      </dgm:prSet>
      <dgm:spPr/>
      <dgm:t>
        <a:bodyPr/>
        <a:lstStyle/>
        <a:p>
          <a:endParaRPr lang="en-US"/>
        </a:p>
      </dgm:t>
    </dgm:pt>
    <dgm:pt modelId="{AF314510-866C-4CB2-A376-0551283AA82E}" type="pres">
      <dgm:prSet presAssocID="{B86B7D8F-D641-476B-8773-9B02C6EA9E7A}" presName="rootConnector" presStyleLbl="node2" presStyleIdx="1" presStyleCnt="3"/>
      <dgm:spPr/>
      <dgm:t>
        <a:bodyPr/>
        <a:lstStyle/>
        <a:p>
          <a:endParaRPr lang="en-US"/>
        </a:p>
      </dgm:t>
    </dgm:pt>
    <dgm:pt modelId="{3B437045-965E-40C6-B647-1BA9EDFA4521}" type="pres">
      <dgm:prSet presAssocID="{B86B7D8F-D641-476B-8773-9B02C6EA9E7A}" presName="hierChild4" presStyleCnt="0"/>
      <dgm:spPr/>
    </dgm:pt>
    <dgm:pt modelId="{1A9A206E-6308-4593-9AF7-16AF35AE30DA}" type="pres">
      <dgm:prSet presAssocID="{B86B7D8F-D641-476B-8773-9B02C6EA9E7A}" presName="hierChild5" presStyleCnt="0"/>
      <dgm:spPr/>
    </dgm:pt>
    <dgm:pt modelId="{2C65DC6A-97AE-45E1-81B4-6CCD848E0E91}" type="pres">
      <dgm:prSet presAssocID="{10F778C1-1AD7-4AF4-B6C7-436C4A869A4C}" presName="Name35" presStyleLbl="parChTrans1D2" presStyleIdx="2" presStyleCnt="3"/>
      <dgm:spPr/>
      <dgm:t>
        <a:bodyPr/>
        <a:lstStyle/>
        <a:p>
          <a:endParaRPr lang="en-US"/>
        </a:p>
      </dgm:t>
    </dgm:pt>
    <dgm:pt modelId="{0FB39DCE-18E8-42E8-85A6-7693E9A17FB5}" type="pres">
      <dgm:prSet presAssocID="{ABBA4199-AB60-4D4B-9620-D17D1EDA737D}" presName="hierRoot2" presStyleCnt="0">
        <dgm:presLayoutVars>
          <dgm:hierBranch/>
        </dgm:presLayoutVars>
      </dgm:prSet>
      <dgm:spPr/>
    </dgm:pt>
    <dgm:pt modelId="{3D12514F-C3C6-42DC-B5C1-219316BD2605}" type="pres">
      <dgm:prSet presAssocID="{ABBA4199-AB60-4D4B-9620-D17D1EDA737D}" presName="rootComposite" presStyleCnt="0"/>
      <dgm:spPr/>
    </dgm:pt>
    <dgm:pt modelId="{AA3F63C0-19EC-492B-A290-5CA206D04A6A}" type="pres">
      <dgm:prSet presAssocID="{ABBA4199-AB60-4D4B-9620-D17D1EDA737D}" presName="rootText" presStyleLbl="node2" presStyleIdx="2" presStyleCnt="3" custScaleX="122218" custScaleY="133473">
        <dgm:presLayoutVars>
          <dgm:chPref val="3"/>
        </dgm:presLayoutVars>
      </dgm:prSet>
      <dgm:spPr/>
      <dgm:t>
        <a:bodyPr/>
        <a:lstStyle/>
        <a:p>
          <a:endParaRPr lang="en-US"/>
        </a:p>
      </dgm:t>
    </dgm:pt>
    <dgm:pt modelId="{5D767B37-FD16-4A56-BB72-AB5C191507BE}" type="pres">
      <dgm:prSet presAssocID="{ABBA4199-AB60-4D4B-9620-D17D1EDA737D}" presName="rootConnector" presStyleLbl="node2" presStyleIdx="2" presStyleCnt="3"/>
      <dgm:spPr/>
      <dgm:t>
        <a:bodyPr/>
        <a:lstStyle/>
        <a:p>
          <a:endParaRPr lang="en-US"/>
        </a:p>
      </dgm:t>
    </dgm:pt>
    <dgm:pt modelId="{F84F14EF-5E47-4539-A46B-40EFE35F871B}" type="pres">
      <dgm:prSet presAssocID="{ABBA4199-AB60-4D4B-9620-D17D1EDA737D}" presName="hierChild4" presStyleCnt="0"/>
      <dgm:spPr/>
    </dgm:pt>
    <dgm:pt modelId="{C68E24B3-7AEE-400B-93EA-90B87ADDC0CA}" type="pres">
      <dgm:prSet presAssocID="{ABBA4199-AB60-4D4B-9620-D17D1EDA737D}" presName="hierChild5" presStyleCnt="0"/>
      <dgm:spPr/>
    </dgm:pt>
    <dgm:pt modelId="{CA566011-7D5E-4B94-8D44-B8865059DE11}" type="pres">
      <dgm:prSet presAssocID="{37C6C213-2E19-464C-A5C4-C8E2D385FC79}" presName="hierChild3" presStyleCnt="0"/>
      <dgm:spPr/>
    </dgm:pt>
  </dgm:ptLst>
  <dgm:cxnLst>
    <dgm:cxn modelId="{1D1280D9-414B-4463-B2AF-82414E3475C7}" type="presOf" srcId="{B86B7D8F-D641-476B-8773-9B02C6EA9E7A}" destId="{27705857-9020-4345-8EAC-E380D7A8E2D8}" srcOrd="0" destOrd="0" presId="urn:microsoft.com/office/officeart/2005/8/layout/orgChart1"/>
    <dgm:cxn modelId="{97B5639D-82B6-49D4-9B71-988177C59DFA}" type="presOf" srcId="{4D293823-CB82-4FD7-9CFE-A64EEC2A3B7B}" destId="{7F5B7217-4BF4-47E4-9FA8-CF48EA43FC79}" srcOrd="0" destOrd="0" presId="urn:microsoft.com/office/officeart/2005/8/layout/orgChart1"/>
    <dgm:cxn modelId="{DB2EB4A8-EA2C-4065-9C1C-9024A58274ED}" type="presOf" srcId="{1BA168BC-F402-4BFB-A755-99F2ECCC7994}" destId="{318138D7-2F9B-46D5-ACEE-D46A5DE810AA}" srcOrd="0" destOrd="0" presId="urn:microsoft.com/office/officeart/2005/8/layout/orgChart1"/>
    <dgm:cxn modelId="{459A3BC6-3590-4377-9B26-197B2DADB7DE}" srcId="{37C6C213-2E19-464C-A5C4-C8E2D385FC79}" destId="{ABBA4199-AB60-4D4B-9620-D17D1EDA737D}" srcOrd="2" destOrd="0" parTransId="{10F778C1-1AD7-4AF4-B6C7-436C4A869A4C}" sibTransId="{EFA4800D-EB12-48C2-8AF3-368541E4F10E}"/>
    <dgm:cxn modelId="{59D9955B-2485-44A0-8F0F-6F9D200D9258}" type="presOf" srcId="{3F97EBC0-603A-4678-8934-366183829A7F}" destId="{05F82B56-FBCE-47C9-93A1-4675980159FF}" srcOrd="0" destOrd="0" presId="urn:microsoft.com/office/officeart/2005/8/layout/orgChart1"/>
    <dgm:cxn modelId="{EFAC39F1-D179-4559-96A6-E4BD5DE46308}" type="presOf" srcId="{ABBA4199-AB60-4D4B-9620-D17D1EDA737D}" destId="{AA3F63C0-19EC-492B-A290-5CA206D04A6A}" srcOrd="0" destOrd="0" presId="urn:microsoft.com/office/officeart/2005/8/layout/orgChart1"/>
    <dgm:cxn modelId="{72663041-FAB6-459D-9A25-141BFAAD3667}" type="presOf" srcId="{10F778C1-1AD7-4AF4-B6C7-436C4A869A4C}" destId="{2C65DC6A-97AE-45E1-81B4-6CCD848E0E91}" srcOrd="0" destOrd="0" presId="urn:microsoft.com/office/officeart/2005/8/layout/orgChart1"/>
    <dgm:cxn modelId="{E322427F-C9C9-4BCE-804D-D7F56BC0CE14}" srcId="{37C6C213-2E19-464C-A5C4-C8E2D385FC79}" destId="{B86B7D8F-D641-476B-8773-9B02C6EA9E7A}" srcOrd="1" destOrd="0" parTransId="{3F97EBC0-603A-4678-8934-366183829A7F}" sibTransId="{F21B5540-A8CE-41C4-B6C1-EB616546DCAE}"/>
    <dgm:cxn modelId="{345944A1-FDA0-48BD-BD64-95E3633D260C}" type="presOf" srcId="{37C6C213-2E19-464C-A5C4-C8E2D385FC79}" destId="{F9A172EB-798D-44EE-B445-0FCC0E010324}" srcOrd="0" destOrd="0" presId="urn:microsoft.com/office/officeart/2005/8/layout/orgChart1"/>
    <dgm:cxn modelId="{804DBD65-F9B7-4DC3-A36E-9BF2C7DC0689}" type="presOf" srcId="{37C6C213-2E19-464C-A5C4-C8E2D385FC79}" destId="{8B32FD82-FCCC-4D3D-A772-8464D9F0ACC4}" srcOrd="1" destOrd="0" presId="urn:microsoft.com/office/officeart/2005/8/layout/orgChart1"/>
    <dgm:cxn modelId="{4AB89179-54AE-4E0C-B534-6204DBB54A80}" type="presOf" srcId="{4D293823-CB82-4FD7-9CFE-A64EEC2A3B7B}" destId="{8465E8C5-2D2D-4404-91A4-FEE6847F7A63}" srcOrd="1" destOrd="0" presId="urn:microsoft.com/office/officeart/2005/8/layout/orgChart1"/>
    <dgm:cxn modelId="{80B7FB6B-20D7-45A6-9048-732E8B13664A}" srcId="{37C6C213-2E19-464C-A5C4-C8E2D385FC79}" destId="{4D293823-CB82-4FD7-9CFE-A64EEC2A3B7B}" srcOrd="0" destOrd="0" parTransId="{1BA168BC-F402-4BFB-A755-99F2ECCC7994}" sibTransId="{9820F85C-A160-423E-95D2-8BCB475991E7}"/>
    <dgm:cxn modelId="{80B3DD84-CD07-438F-B1BF-1BCAE8E869EA}" type="presOf" srcId="{ABBA4199-AB60-4D4B-9620-D17D1EDA737D}" destId="{5D767B37-FD16-4A56-BB72-AB5C191507BE}" srcOrd="1" destOrd="0" presId="urn:microsoft.com/office/officeart/2005/8/layout/orgChart1"/>
    <dgm:cxn modelId="{E8829A71-AF16-46A2-8DDB-526782766FD8}" type="presOf" srcId="{B86B7D8F-D641-476B-8773-9B02C6EA9E7A}" destId="{AF314510-866C-4CB2-A376-0551283AA82E}" srcOrd="1" destOrd="0" presId="urn:microsoft.com/office/officeart/2005/8/layout/orgChart1"/>
    <dgm:cxn modelId="{1359F8F6-5D4D-4AFE-8C10-190D1D7D5006}" srcId="{9115F17A-DEA5-40EA-8020-A87C3B098B2F}" destId="{37C6C213-2E19-464C-A5C4-C8E2D385FC79}" srcOrd="0" destOrd="0" parTransId="{96B80169-8A18-46F4-BF8C-0B7E02C03C22}" sibTransId="{97AEA452-133C-4B84-83CD-EB8438354183}"/>
    <dgm:cxn modelId="{985E2755-8AB1-490F-BB40-A0BEFEE7C282}" type="presOf" srcId="{9115F17A-DEA5-40EA-8020-A87C3B098B2F}" destId="{3FCC4DDF-C935-4FE3-94CE-6CBAC6F6975D}" srcOrd="0" destOrd="0" presId="urn:microsoft.com/office/officeart/2005/8/layout/orgChart1"/>
    <dgm:cxn modelId="{733778C2-8B23-49E1-88E9-BD428491663D}" type="presParOf" srcId="{3FCC4DDF-C935-4FE3-94CE-6CBAC6F6975D}" destId="{DF9DF354-E7C9-4463-AE02-C3F24CF57543}" srcOrd="0" destOrd="0" presId="urn:microsoft.com/office/officeart/2005/8/layout/orgChart1"/>
    <dgm:cxn modelId="{A7D35BC6-5707-43C0-9662-EE8AC4C7FD50}" type="presParOf" srcId="{DF9DF354-E7C9-4463-AE02-C3F24CF57543}" destId="{6A2B502C-DD89-4BBE-8948-53706AC0EB4D}" srcOrd="0" destOrd="0" presId="urn:microsoft.com/office/officeart/2005/8/layout/orgChart1"/>
    <dgm:cxn modelId="{9423585A-E43D-4B13-981B-03AE64C752D4}" type="presParOf" srcId="{6A2B502C-DD89-4BBE-8948-53706AC0EB4D}" destId="{F9A172EB-798D-44EE-B445-0FCC0E010324}" srcOrd="0" destOrd="0" presId="urn:microsoft.com/office/officeart/2005/8/layout/orgChart1"/>
    <dgm:cxn modelId="{CBC52189-92F7-409A-8829-CA7EB49172D1}" type="presParOf" srcId="{6A2B502C-DD89-4BBE-8948-53706AC0EB4D}" destId="{8B32FD82-FCCC-4D3D-A772-8464D9F0ACC4}" srcOrd="1" destOrd="0" presId="urn:microsoft.com/office/officeart/2005/8/layout/orgChart1"/>
    <dgm:cxn modelId="{0777582D-5642-4A75-BC05-D9B04B5D1E61}" type="presParOf" srcId="{DF9DF354-E7C9-4463-AE02-C3F24CF57543}" destId="{CD4C9ED6-95EB-4EB5-8C16-A22C8508468A}" srcOrd="1" destOrd="0" presId="urn:microsoft.com/office/officeart/2005/8/layout/orgChart1"/>
    <dgm:cxn modelId="{BC8569CF-D6FF-48D2-AB02-AC941886ADBC}" type="presParOf" srcId="{CD4C9ED6-95EB-4EB5-8C16-A22C8508468A}" destId="{318138D7-2F9B-46D5-ACEE-D46A5DE810AA}" srcOrd="0" destOrd="0" presId="urn:microsoft.com/office/officeart/2005/8/layout/orgChart1"/>
    <dgm:cxn modelId="{C9D03390-4E93-451E-9C53-AFC6F8B25B41}" type="presParOf" srcId="{CD4C9ED6-95EB-4EB5-8C16-A22C8508468A}" destId="{0197EA7C-FD94-4BC2-AC71-B248280C7C38}" srcOrd="1" destOrd="0" presId="urn:microsoft.com/office/officeart/2005/8/layout/orgChart1"/>
    <dgm:cxn modelId="{D6327BA7-A3D9-4F04-B577-D62E572AB1F5}" type="presParOf" srcId="{0197EA7C-FD94-4BC2-AC71-B248280C7C38}" destId="{CB5C34A0-DEBC-46EA-87FB-804B82C53C5A}" srcOrd="0" destOrd="0" presId="urn:microsoft.com/office/officeart/2005/8/layout/orgChart1"/>
    <dgm:cxn modelId="{0AD6E250-C7FE-486D-8DAE-2FBA62119C7D}" type="presParOf" srcId="{CB5C34A0-DEBC-46EA-87FB-804B82C53C5A}" destId="{7F5B7217-4BF4-47E4-9FA8-CF48EA43FC79}" srcOrd="0" destOrd="0" presId="urn:microsoft.com/office/officeart/2005/8/layout/orgChart1"/>
    <dgm:cxn modelId="{A567A101-2994-4C29-BAE8-46465CD1FD91}" type="presParOf" srcId="{CB5C34A0-DEBC-46EA-87FB-804B82C53C5A}" destId="{8465E8C5-2D2D-4404-91A4-FEE6847F7A63}" srcOrd="1" destOrd="0" presId="urn:microsoft.com/office/officeart/2005/8/layout/orgChart1"/>
    <dgm:cxn modelId="{914F8C6B-2D6E-4321-8193-8C667A54C7DF}" type="presParOf" srcId="{0197EA7C-FD94-4BC2-AC71-B248280C7C38}" destId="{A3A1B2A7-209A-4A18-8CE5-26B3C54C5DA9}" srcOrd="1" destOrd="0" presId="urn:microsoft.com/office/officeart/2005/8/layout/orgChart1"/>
    <dgm:cxn modelId="{12E65DE8-D38B-4258-AF8C-20B651E94796}" type="presParOf" srcId="{0197EA7C-FD94-4BC2-AC71-B248280C7C38}" destId="{926CF3A3-D332-4DAD-9C7A-A9FC869994FD}" srcOrd="2" destOrd="0" presId="urn:microsoft.com/office/officeart/2005/8/layout/orgChart1"/>
    <dgm:cxn modelId="{240982C2-385F-4C02-9AF4-686DD3503B98}" type="presParOf" srcId="{CD4C9ED6-95EB-4EB5-8C16-A22C8508468A}" destId="{05F82B56-FBCE-47C9-93A1-4675980159FF}" srcOrd="2" destOrd="0" presId="urn:microsoft.com/office/officeart/2005/8/layout/orgChart1"/>
    <dgm:cxn modelId="{D5B1CC64-C89E-4F71-9D18-4CA18BCB272A}" type="presParOf" srcId="{CD4C9ED6-95EB-4EB5-8C16-A22C8508468A}" destId="{BB909BF7-FA4A-400A-9D05-BCCE8328CE96}" srcOrd="3" destOrd="0" presId="urn:microsoft.com/office/officeart/2005/8/layout/orgChart1"/>
    <dgm:cxn modelId="{1E5A37AE-CCC2-421F-AF9F-B00BCC86C6C7}" type="presParOf" srcId="{BB909BF7-FA4A-400A-9D05-BCCE8328CE96}" destId="{9F124841-CC2A-4E63-8BBA-621ED07407BE}" srcOrd="0" destOrd="0" presId="urn:microsoft.com/office/officeart/2005/8/layout/orgChart1"/>
    <dgm:cxn modelId="{516D7FC4-137F-4A3D-807F-433D4B86C4C1}" type="presParOf" srcId="{9F124841-CC2A-4E63-8BBA-621ED07407BE}" destId="{27705857-9020-4345-8EAC-E380D7A8E2D8}" srcOrd="0" destOrd="0" presId="urn:microsoft.com/office/officeart/2005/8/layout/orgChart1"/>
    <dgm:cxn modelId="{E1871016-E0A8-4FED-B614-AF162C058C7B}" type="presParOf" srcId="{9F124841-CC2A-4E63-8BBA-621ED07407BE}" destId="{AF314510-866C-4CB2-A376-0551283AA82E}" srcOrd="1" destOrd="0" presId="urn:microsoft.com/office/officeart/2005/8/layout/orgChart1"/>
    <dgm:cxn modelId="{C58F8F29-AEEF-48F4-8B59-2C1720BE2015}" type="presParOf" srcId="{BB909BF7-FA4A-400A-9D05-BCCE8328CE96}" destId="{3B437045-965E-40C6-B647-1BA9EDFA4521}" srcOrd="1" destOrd="0" presId="urn:microsoft.com/office/officeart/2005/8/layout/orgChart1"/>
    <dgm:cxn modelId="{0D9D4D75-4EA4-4D57-A882-A72655DD33FA}" type="presParOf" srcId="{BB909BF7-FA4A-400A-9D05-BCCE8328CE96}" destId="{1A9A206E-6308-4593-9AF7-16AF35AE30DA}" srcOrd="2" destOrd="0" presId="urn:microsoft.com/office/officeart/2005/8/layout/orgChart1"/>
    <dgm:cxn modelId="{7296C25D-1D93-4631-BAC7-5B1796DD1348}" type="presParOf" srcId="{CD4C9ED6-95EB-4EB5-8C16-A22C8508468A}" destId="{2C65DC6A-97AE-45E1-81B4-6CCD848E0E91}" srcOrd="4" destOrd="0" presId="urn:microsoft.com/office/officeart/2005/8/layout/orgChart1"/>
    <dgm:cxn modelId="{7026A73C-05B8-4DDC-A729-89A53CB5E584}" type="presParOf" srcId="{CD4C9ED6-95EB-4EB5-8C16-A22C8508468A}" destId="{0FB39DCE-18E8-42E8-85A6-7693E9A17FB5}" srcOrd="5" destOrd="0" presId="urn:microsoft.com/office/officeart/2005/8/layout/orgChart1"/>
    <dgm:cxn modelId="{A9FF9663-C620-4C3E-AE7D-A15F5E701646}" type="presParOf" srcId="{0FB39DCE-18E8-42E8-85A6-7693E9A17FB5}" destId="{3D12514F-C3C6-42DC-B5C1-219316BD2605}" srcOrd="0" destOrd="0" presId="urn:microsoft.com/office/officeart/2005/8/layout/orgChart1"/>
    <dgm:cxn modelId="{A4DCE49C-A0F5-4FE6-921B-2EB7F95902AE}" type="presParOf" srcId="{3D12514F-C3C6-42DC-B5C1-219316BD2605}" destId="{AA3F63C0-19EC-492B-A290-5CA206D04A6A}" srcOrd="0" destOrd="0" presId="urn:microsoft.com/office/officeart/2005/8/layout/orgChart1"/>
    <dgm:cxn modelId="{3BAACEAA-84EA-4448-A0BB-C0D541E4B82E}" type="presParOf" srcId="{3D12514F-C3C6-42DC-B5C1-219316BD2605}" destId="{5D767B37-FD16-4A56-BB72-AB5C191507BE}" srcOrd="1" destOrd="0" presId="urn:microsoft.com/office/officeart/2005/8/layout/orgChart1"/>
    <dgm:cxn modelId="{08DFD25D-858D-4005-B211-80989BF42D4B}" type="presParOf" srcId="{0FB39DCE-18E8-42E8-85A6-7693E9A17FB5}" destId="{F84F14EF-5E47-4539-A46B-40EFE35F871B}" srcOrd="1" destOrd="0" presId="urn:microsoft.com/office/officeart/2005/8/layout/orgChart1"/>
    <dgm:cxn modelId="{E011CBF7-BE55-4E76-AB0D-3D60AB9D7E97}" type="presParOf" srcId="{0FB39DCE-18E8-42E8-85A6-7693E9A17FB5}" destId="{C68E24B3-7AEE-400B-93EA-90B87ADDC0CA}" srcOrd="2" destOrd="0" presId="urn:microsoft.com/office/officeart/2005/8/layout/orgChart1"/>
    <dgm:cxn modelId="{1D576C20-205C-4BD9-B1BE-02AFB58C8388}" type="presParOf" srcId="{DF9DF354-E7C9-4463-AE02-C3F24CF57543}" destId="{CA566011-7D5E-4B94-8D44-B8865059DE1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5DC6A-97AE-45E1-81B4-6CCD848E0E91}">
      <dsp:nvSpPr>
        <dsp:cNvPr id="0" name=""/>
        <dsp:cNvSpPr/>
      </dsp:nvSpPr>
      <dsp:spPr>
        <a:xfrm>
          <a:off x="4114800" y="2050368"/>
          <a:ext cx="2810838" cy="447770"/>
        </a:xfrm>
        <a:custGeom>
          <a:avLst/>
          <a:gdLst/>
          <a:ahLst/>
          <a:cxnLst/>
          <a:rect l="0" t="0" r="0" b="0"/>
          <a:pathLst>
            <a:path>
              <a:moveTo>
                <a:pt x="0" y="0"/>
              </a:moveTo>
              <a:lnTo>
                <a:pt x="0" y="223885"/>
              </a:lnTo>
              <a:lnTo>
                <a:pt x="2810838" y="223885"/>
              </a:lnTo>
              <a:lnTo>
                <a:pt x="2810838" y="4477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F82B56-FBCE-47C9-93A1-4675980159FF}">
      <dsp:nvSpPr>
        <dsp:cNvPr id="0" name=""/>
        <dsp:cNvSpPr/>
      </dsp:nvSpPr>
      <dsp:spPr>
        <a:xfrm>
          <a:off x="4063035" y="2050368"/>
          <a:ext cx="91440" cy="447770"/>
        </a:xfrm>
        <a:custGeom>
          <a:avLst/>
          <a:gdLst/>
          <a:ahLst/>
          <a:cxnLst/>
          <a:rect l="0" t="0" r="0" b="0"/>
          <a:pathLst>
            <a:path>
              <a:moveTo>
                <a:pt x="51764" y="0"/>
              </a:moveTo>
              <a:lnTo>
                <a:pt x="51764" y="223885"/>
              </a:lnTo>
              <a:lnTo>
                <a:pt x="45720" y="223885"/>
              </a:lnTo>
              <a:lnTo>
                <a:pt x="45720" y="4477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8138D7-2F9B-46D5-ACEE-D46A5DE810AA}">
      <dsp:nvSpPr>
        <dsp:cNvPr id="0" name=""/>
        <dsp:cNvSpPr/>
      </dsp:nvSpPr>
      <dsp:spPr>
        <a:xfrm>
          <a:off x="1297916" y="2050368"/>
          <a:ext cx="2816883" cy="447770"/>
        </a:xfrm>
        <a:custGeom>
          <a:avLst/>
          <a:gdLst/>
          <a:ahLst/>
          <a:cxnLst/>
          <a:rect l="0" t="0" r="0" b="0"/>
          <a:pathLst>
            <a:path>
              <a:moveTo>
                <a:pt x="2816883" y="0"/>
              </a:moveTo>
              <a:lnTo>
                <a:pt x="2816883" y="223885"/>
              </a:lnTo>
              <a:lnTo>
                <a:pt x="0" y="223885"/>
              </a:lnTo>
              <a:lnTo>
                <a:pt x="0" y="4477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A172EB-798D-44EE-B445-0FCC0E010324}">
      <dsp:nvSpPr>
        <dsp:cNvPr id="0" name=""/>
        <dsp:cNvSpPr/>
      </dsp:nvSpPr>
      <dsp:spPr>
        <a:xfrm>
          <a:off x="3048679" y="609602"/>
          <a:ext cx="2132241" cy="14407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kern="1200" cap="none" normalizeH="0" baseline="0" dirty="0" smtClean="0">
              <a:ln>
                <a:noFill/>
              </a:ln>
              <a:solidFill>
                <a:schemeClr val="tx1"/>
              </a:solidFill>
              <a:effectLst/>
              <a:latin typeface="Arial" charset="0"/>
            </a:rPr>
            <a:t>The Church is </a:t>
          </a:r>
          <a:r>
            <a:rPr kumimoji="0" lang="en-US" altLang="en-US" sz="1800" b="1" i="0" u="none" strike="noStrike" kern="1200" cap="none" normalizeH="0" baseline="0" dirty="0" smtClean="0">
              <a:ln>
                <a:noFill/>
              </a:ln>
              <a:solidFill>
                <a:schemeClr val="tx1"/>
              </a:solidFill>
              <a:effectLst/>
              <a:latin typeface="Arial" charset="0"/>
            </a:rPr>
            <a:t>ONE</a:t>
          </a:r>
          <a:r>
            <a:rPr kumimoji="0" lang="en-US" altLang="en-US" sz="1800" b="0" i="0" u="none" strike="noStrike" kern="1200" cap="none" normalizeH="0" baseline="0" dirty="0" smtClean="0">
              <a:ln>
                <a:noFill/>
              </a:ln>
              <a:solidFill>
                <a:schemeClr val="tx1"/>
              </a:solidFill>
              <a:effectLst/>
              <a:latin typeface="Arial" charset="0"/>
            </a:rPr>
            <a:t> in BELIEF, LEADERSHIP, and WORSHIP</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kern="1200" cap="none" normalizeH="0" baseline="0" dirty="0" smtClean="0">
            <a:ln>
              <a:noFill/>
            </a:ln>
            <a:solidFill>
              <a:schemeClr val="tx1"/>
            </a:solidFill>
            <a:effectLst/>
            <a:latin typeface="Arial" charset="0"/>
          </a:endParaRPr>
        </a:p>
      </dsp:txBody>
      <dsp:txXfrm>
        <a:off x="3048679" y="609602"/>
        <a:ext cx="2132241" cy="1440766"/>
      </dsp:txXfrm>
    </dsp:sp>
    <dsp:sp modelId="{7F5B7217-4BF4-47E4-9FA8-CF48EA43FC79}">
      <dsp:nvSpPr>
        <dsp:cNvPr id="0" name=""/>
        <dsp:cNvSpPr/>
      </dsp:nvSpPr>
      <dsp:spPr>
        <a:xfrm>
          <a:off x="969" y="2498139"/>
          <a:ext cx="2593893" cy="14229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kern="1200" cap="none" normalizeH="0" baseline="0" dirty="0" smtClean="0">
              <a:ln>
                <a:noFill/>
              </a:ln>
              <a:solidFill>
                <a:schemeClr val="tx1"/>
              </a:solidFill>
              <a:effectLst/>
              <a:latin typeface="Arial" charset="0"/>
            </a:rPr>
            <a:t>The Church is </a:t>
          </a:r>
          <a:r>
            <a:rPr kumimoji="0" lang="en-US" altLang="en-US" sz="1800" b="1" i="0" u="none" strike="noStrike" kern="1200" cap="none" normalizeH="0" baseline="0" dirty="0" smtClean="0">
              <a:ln>
                <a:noFill/>
              </a:ln>
              <a:solidFill>
                <a:schemeClr val="tx1"/>
              </a:solidFill>
              <a:effectLst/>
              <a:latin typeface="Arial" charset="0"/>
            </a:rPr>
            <a:t>HOLY in her Founder (Jesus); </a:t>
          </a:r>
          <a:r>
            <a:rPr kumimoji="0" lang="en-US" altLang="en-US" sz="1800" b="0" i="0" u="none" strike="noStrike" kern="1200" cap="none" normalizeH="0" baseline="0" dirty="0" smtClean="0">
              <a:ln>
                <a:noFill/>
              </a:ln>
              <a:solidFill>
                <a:schemeClr val="tx1"/>
              </a:solidFill>
              <a:effectLst/>
              <a:latin typeface="Arial" charset="0"/>
            </a:rPr>
            <a:t>also in members, saints</a:t>
          </a:r>
        </a:p>
      </dsp:txBody>
      <dsp:txXfrm>
        <a:off x="969" y="2498139"/>
        <a:ext cx="2593893" cy="1422983"/>
      </dsp:txXfrm>
    </dsp:sp>
    <dsp:sp modelId="{27705857-9020-4345-8EAC-E380D7A8E2D8}">
      <dsp:nvSpPr>
        <dsp:cNvPr id="0" name=""/>
        <dsp:cNvSpPr/>
      </dsp:nvSpPr>
      <dsp:spPr>
        <a:xfrm>
          <a:off x="3042634" y="2498139"/>
          <a:ext cx="2132241" cy="14229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kern="1200" cap="none" normalizeH="0" baseline="0" dirty="0" smtClean="0">
              <a:ln>
                <a:noFill/>
              </a:ln>
              <a:solidFill>
                <a:schemeClr val="tx1"/>
              </a:solidFill>
              <a:effectLst/>
              <a:latin typeface="Arial" charset="0"/>
            </a:rPr>
            <a:t>The Church is </a:t>
          </a:r>
          <a:r>
            <a:rPr kumimoji="0" lang="en-US" altLang="en-US" sz="1800" b="1" i="0" u="none" strike="noStrike" kern="1200" cap="none" normalizeH="0" baseline="0" dirty="0" smtClean="0">
              <a:ln>
                <a:noFill/>
              </a:ln>
              <a:solidFill>
                <a:schemeClr val="tx1"/>
              </a:solidFill>
              <a:effectLst/>
              <a:latin typeface="Arial" charset="0"/>
            </a:rPr>
            <a:t>CATHOLIC</a:t>
          </a:r>
          <a:r>
            <a:rPr kumimoji="0" lang="en-US" altLang="en-US" sz="1800" b="0" i="0" u="none" strike="noStrike" kern="1200" cap="none" normalizeH="0" baseline="0" dirty="0" smtClean="0">
              <a:ln>
                <a:noFill/>
              </a:ln>
              <a:solidFill>
                <a:schemeClr val="tx1"/>
              </a:solidFill>
              <a:effectLst/>
              <a:latin typeface="Arial" charset="0"/>
            </a:rPr>
            <a:t>, which means for all times and all places.</a:t>
          </a:r>
        </a:p>
      </dsp:txBody>
      <dsp:txXfrm>
        <a:off x="3042634" y="2498139"/>
        <a:ext cx="2132241" cy="1422983"/>
      </dsp:txXfrm>
    </dsp:sp>
    <dsp:sp modelId="{AA3F63C0-19EC-492B-A290-5CA206D04A6A}">
      <dsp:nvSpPr>
        <dsp:cNvPr id="0" name=""/>
        <dsp:cNvSpPr/>
      </dsp:nvSpPr>
      <dsp:spPr>
        <a:xfrm>
          <a:off x="5622646" y="2498139"/>
          <a:ext cx="2605983" cy="142298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kern="1200" cap="none" normalizeH="0" baseline="0" dirty="0" smtClean="0">
              <a:ln>
                <a:noFill/>
              </a:ln>
              <a:solidFill>
                <a:schemeClr val="tx1"/>
              </a:solidFill>
              <a:effectLst/>
              <a:latin typeface="Arial" charset="0"/>
            </a:rPr>
            <a:t>The Church is </a:t>
          </a:r>
          <a:r>
            <a:rPr kumimoji="0" lang="en-US" altLang="en-US" sz="1800" b="1" i="0" u="none" strike="noStrike" kern="1200" cap="none" normalizeH="0" baseline="0" dirty="0" smtClean="0">
              <a:ln>
                <a:noFill/>
              </a:ln>
              <a:solidFill>
                <a:schemeClr val="tx1"/>
              </a:solidFill>
              <a:effectLst/>
              <a:latin typeface="Arial" charset="0"/>
            </a:rPr>
            <a:t>APOSTOLIC</a:t>
          </a:r>
          <a:r>
            <a:rPr kumimoji="0" lang="en-US" altLang="en-US" sz="1800" b="0" i="0" u="none" strike="noStrike" kern="1200" cap="none" normalizeH="0" baseline="0" dirty="0" smtClean="0">
              <a:ln>
                <a:noFill/>
              </a:ln>
              <a:solidFill>
                <a:schemeClr val="tx1"/>
              </a:solidFill>
              <a:effectLst/>
              <a:latin typeface="Arial"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kern="1200" cap="none" normalizeH="0" baseline="0" dirty="0" smtClean="0">
              <a:ln>
                <a:noFill/>
              </a:ln>
              <a:solidFill>
                <a:schemeClr val="tx1"/>
              </a:solidFill>
              <a:effectLst/>
              <a:latin typeface="Arial" charset="0"/>
            </a:rPr>
            <a:t>There is an un-interrupted chain from the apostles to today!</a:t>
          </a:r>
        </a:p>
      </dsp:txBody>
      <dsp:txXfrm>
        <a:off x="5622646" y="2498139"/>
        <a:ext cx="2605983" cy="142298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ED53C28-CB49-4282-BC2A-D03C6DCFB74E}" type="datetimeFigureOut">
              <a:rPr lang="en-US"/>
              <a:pPr>
                <a:defRPr/>
              </a:pPr>
              <a:t>7/13/2015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0641FC3-0118-4399-9A66-50070103F429}" type="slidenum">
              <a:rPr lang="en-US" altLang="en-US"/>
              <a:pPr/>
              <a:t>‹#›</a:t>
            </a:fld>
            <a:endParaRPr lang="en-US" altLang="en-US"/>
          </a:p>
        </p:txBody>
      </p:sp>
    </p:spTree>
    <p:extLst>
      <p:ext uri="{BB962C8B-B14F-4D97-AF65-F5344CB8AC3E}">
        <p14:creationId xmlns:p14="http://schemas.microsoft.com/office/powerpoint/2010/main" val="31743336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598305-1345-4BC2-A319-36F9F29D5F66}" type="datetimeFigureOut">
              <a:rPr lang="en-US" smtClean="0"/>
              <a:t>7/13/2015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98B4F-6E5D-419F-AF95-7FEA12C33A43}" type="slidenum">
              <a:rPr lang="en-US" smtClean="0"/>
              <a:t>‹#›</a:t>
            </a:fld>
            <a:endParaRPr lang="en-US"/>
          </a:p>
        </p:txBody>
      </p:sp>
    </p:spTree>
    <p:extLst>
      <p:ext uri="{BB962C8B-B14F-4D97-AF65-F5344CB8AC3E}">
        <p14:creationId xmlns:p14="http://schemas.microsoft.com/office/powerpoint/2010/main" val="3867464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students to identify these</a:t>
            </a:r>
            <a:r>
              <a:rPr lang="en-US" baseline="0" dirty="0" smtClean="0"/>
              <a:t> 4 objects as you click on the characteristics.  At first the characteristics all seem the same, but as you go there are differences until they are able to identify each individually.  So, too, only the Catholic Church has all 4 “marks” while other churches may have some, but not all 4.</a:t>
            </a:r>
            <a:endParaRPr lang="en-US" dirty="0"/>
          </a:p>
        </p:txBody>
      </p:sp>
      <p:sp>
        <p:nvSpPr>
          <p:cNvPr id="4" name="Slide Number Placeholder 3"/>
          <p:cNvSpPr>
            <a:spLocks noGrp="1"/>
          </p:cNvSpPr>
          <p:nvPr>
            <p:ph type="sldNum" sz="quarter" idx="10"/>
          </p:nvPr>
        </p:nvSpPr>
        <p:spPr/>
        <p:txBody>
          <a:bodyPr/>
          <a:lstStyle/>
          <a:p>
            <a:fld id="{C2998B4F-6E5D-419F-AF95-7FEA12C33A43}" type="slidenum">
              <a:rPr lang="en-US" smtClean="0"/>
              <a:t>2</a:t>
            </a:fld>
            <a:endParaRPr lang="en-US"/>
          </a:p>
        </p:txBody>
      </p:sp>
    </p:spTree>
    <p:extLst>
      <p:ext uri="{BB962C8B-B14F-4D97-AF65-F5344CB8AC3E}">
        <p14:creationId xmlns:p14="http://schemas.microsoft.com/office/powerpoint/2010/main" val="1092542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helpful to have students come forward to help act this out.  Pick someone</a:t>
            </a:r>
            <a:r>
              <a:rPr lang="en-US" baseline="0" dirty="0" smtClean="0"/>
              <a:t> as Jesus and have three chairs in front of the classroom.  The student then picks someone to “succeed” him as pope.  Have this student also pick 2 others as apostles (they all sit in the chairs).  Have these 3 students then pick others to take their place.  A symbolic way of having them pick others is by going to that person and laying both hands on the head.  This is a sign of ordination.</a:t>
            </a:r>
            <a:endParaRPr lang="en-US" dirty="0"/>
          </a:p>
        </p:txBody>
      </p:sp>
      <p:sp>
        <p:nvSpPr>
          <p:cNvPr id="4" name="Slide Number Placeholder 3"/>
          <p:cNvSpPr>
            <a:spLocks noGrp="1"/>
          </p:cNvSpPr>
          <p:nvPr>
            <p:ph type="sldNum" sz="quarter" idx="10"/>
          </p:nvPr>
        </p:nvSpPr>
        <p:spPr/>
        <p:txBody>
          <a:bodyPr/>
          <a:lstStyle/>
          <a:p>
            <a:fld id="{C2998B4F-6E5D-419F-AF95-7FEA12C33A43}" type="slidenum">
              <a:rPr lang="en-US" smtClean="0"/>
              <a:t>10</a:t>
            </a:fld>
            <a:endParaRPr lang="en-US"/>
          </a:p>
        </p:txBody>
      </p:sp>
    </p:spTree>
    <p:extLst>
      <p:ext uri="{BB962C8B-B14F-4D97-AF65-F5344CB8AC3E}">
        <p14:creationId xmlns:p14="http://schemas.microsoft.com/office/powerpoint/2010/main" val="1024220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work this slide in multiple ways:</a:t>
            </a:r>
          </a:p>
          <a:p>
            <a:pPr marL="228600" indent="-228600">
              <a:buAutoNum type="arabicPeriod"/>
            </a:pPr>
            <a:r>
              <a:rPr lang="en-US" baseline="0" dirty="0" smtClean="0"/>
              <a:t>Have students look up the Scripture quote in the Bible as partners and guess which mark it is.</a:t>
            </a:r>
          </a:p>
          <a:p>
            <a:pPr marL="228600" indent="-228600">
              <a:buAutoNum type="arabicPeriod"/>
            </a:pPr>
            <a:r>
              <a:rPr lang="en-US" baseline="0" dirty="0" smtClean="0"/>
              <a:t>You read aloud the Scripture quote and have them guess which mark it is.</a:t>
            </a:r>
          </a:p>
          <a:p>
            <a:pPr marL="228600" indent="-228600">
              <a:buAutoNum type="arabicPeriod"/>
            </a:pPr>
            <a:r>
              <a:rPr lang="en-US" baseline="0" dirty="0" smtClean="0"/>
              <a:t>Make it a game or other variations.</a:t>
            </a:r>
            <a:endParaRPr lang="en-US" dirty="0"/>
          </a:p>
        </p:txBody>
      </p:sp>
      <p:sp>
        <p:nvSpPr>
          <p:cNvPr id="4" name="Slide Number Placeholder 3"/>
          <p:cNvSpPr>
            <a:spLocks noGrp="1"/>
          </p:cNvSpPr>
          <p:nvPr>
            <p:ph type="sldNum" sz="quarter" idx="10"/>
          </p:nvPr>
        </p:nvSpPr>
        <p:spPr/>
        <p:txBody>
          <a:bodyPr/>
          <a:lstStyle/>
          <a:p>
            <a:fld id="{C2998B4F-6E5D-419F-AF95-7FEA12C33A43}" type="slidenum">
              <a:rPr lang="en-US" smtClean="0"/>
              <a:t>11</a:t>
            </a:fld>
            <a:endParaRPr lang="en-US"/>
          </a:p>
        </p:txBody>
      </p:sp>
    </p:spTree>
    <p:extLst>
      <p:ext uri="{BB962C8B-B14F-4D97-AF65-F5344CB8AC3E}">
        <p14:creationId xmlns:p14="http://schemas.microsoft.com/office/powerpoint/2010/main" val="1147671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makes a good activity.  </a:t>
            </a:r>
          </a:p>
          <a:p>
            <a:pPr marL="228600" indent="-228600">
              <a:buAutoNum type="arabicPeriod"/>
            </a:pPr>
            <a:r>
              <a:rPr lang="en-US" baseline="0" dirty="0" smtClean="0"/>
              <a:t>Look up and discuss the different images for the Church.</a:t>
            </a:r>
          </a:p>
          <a:p>
            <a:pPr marL="228600" indent="-228600">
              <a:buAutoNum type="arabicPeriod"/>
            </a:pPr>
            <a:r>
              <a:rPr lang="en-US" dirty="0" smtClean="0"/>
              <a:t>Assign</a:t>
            </a:r>
            <a:r>
              <a:rPr lang="en-US" baseline="0" dirty="0" smtClean="0"/>
              <a:t> different students or groups of students to draw a symbol of the Church using one of the examples given from Scripture.  Have them describe why it is a good symbol for the Church. (this could be done as homework)</a:t>
            </a:r>
            <a:endParaRPr lang="en-US" dirty="0"/>
          </a:p>
        </p:txBody>
      </p:sp>
      <p:sp>
        <p:nvSpPr>
          <p:cNvPr id="4" name="Slide Number Placeholder 3"/>
          <p:cNvSpPr>
            <a:spLocks noGrp="1"/>
          </p:cNvSpPr>
          <p:nvPr>
            <p:ph type="sldNum" sz="quarter" idx="10"/>
          </p:nvPr>
        </p:nvSpPr>
        <p:spPr/>
        <p:txBody>
          <a:bodyPr/>
          <a:lstStyle/>
          <a:p>
            <a:fld id="{C2998B4F-6E5D-419F-AF95-7FEA12C33A43}" type="slidenum">
              <a:rPr lang="en-US" smtClean="0"/>
              <a:t>12</a:t>
            </a:fld>
            <a:endParaRPr lang="en-US"/>
          </a:p>
        </p:txBody>
      </p:sp>
    </p:spTree>
    <p:extLst>
      <p:ext uri="{BB962C8B-B14F-4D97-AF65-F5344CB8AC3E}">
        <p14:creationId xmlns:p14="http://schemas.microsoft.com/office/powerpoint/2010/main" val="4124957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58000"/>
            <a:chOff x="0" y="0"/>
            <a:chExt cx="5770" cy="4320"/>
          </a:xfrm>
        </p:grpSpPr>
        <p:sp>
          <p:nvSpPr>
            <p:cNvPr id="5"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6"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7"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8" name="Rectangle 6"/>
            <p:cNvSpPr>
              <a:spLocks noChangeArrowheads="1"/>
            </p:cNvSpPr>
            <p:nvPr userDrawn="1"/>
          </p:nvSpPr>
          <p:spPr bwMode="hidden">
            <a:xfrm>
              <a:off x="2256" y="0"/>
              <a:ext cx="240" cy="43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9"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1"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12"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13"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4"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5" name="Rectangle 13"/>
            <p:cNvSpPr>
              <a:spLocks noChangeArrowheads="1"/>
            </p:cNvSpPr>
            <p:nvPr userDrawn="1"/>
          </p:nvSpPr>
          <p:spPr bwMode="hidden">
            <a:xfrm>
              <a:off x="1248" y="0"/>
              <a:ext cx="144" cy="432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6" name="Rectangle 14"/>
            <p:cNvSpPr>
              <a:spLocks noChangeArrowheads="1"/>
            </p:cNvSpPr>
            <p:nvPr userDrawn="1"/>
          </p:nvSpPr>
          <p:spPr bwMode="hidden">
            <a:xfrm>
              <a:off x="3300" y="0"/>
              <a:ext cx="252" cy="432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7"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18"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9"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0"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21"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22"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23"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24"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F11E8C"/>
                  </a:solidFill>
                  <a:prstDash val="solid"/>
                  <a:round/>
                  <a:headEnd/>
                  <a:tailEnd/>
                </a14:hiddenLine>
              </a:ext>
            </a:extLst>
          </p:spPr>
          <p:txBody>
            <a:bodyPr/>
            <a:lstStyle/>
            <a:p>
              <a:endParaRPr lang="en-US"/>
            </a:p>
          </p:txBody>
        </p:sp>
        <p:sp>
          <p:nvSpPr>
            <p:cNvPr id="25"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a:defRPr/>
              </a:pPr>
              <a:endParaRPr lang="en-US"/>
            </a:p>
          </p:txBody>
        </p:sp>
      </p:grpSp>
      <p:sp>
        <p:nvSpPr>
          <p:cNvPr id="49176" name="Rectangle 24"/>
          <p:cNvSpPr>
            <a:spLocks noGrp="1" noChangeArrowheads="1"/>
          </p:cNvSpPr>
          <p:nvPr>
            <p:ph type="ctrTitle" sz="quarter"/>
          </p:nvPr>
        </p:nvSpPr>
        <p:spPr>
          <a:xfrm>
            <a:off x="685800" y="1600200"/>
            <a:ext cx="7772400" cy="1828800"/>
          </a:xfrm>
        </p:spPr>
        <p:txBody>
          <a:bodyPr/>
          <a:lstStyle>
            <a:lvl1pPr>
              <a:defRPr sz="4800"/>
            </a:lvl1pPr>
          </a:lstStyle>
          <a:p>
            <a:pPr lvl="0"/>
            <a:r>
              <a:rPr lang="en-US" noProof="0" smtClean="0"/>
              <a:t>Click to edit Master title style</a:t>
            </a:r>
          </a:p>
        </p:txBody>
      </p:sp>
      <p:sp>
        <p:nvSpPr>
          <p:cNvPr id="49177" name="Rectangle 2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26" name="Rectangle 26"/>
          <p:cNvSpPr>
            <a:spLocks noGrp="1" noChangeArrowheads="1"/>
          </p:cNvSpPr>
          <p:nvPr>
            <p:ph type="dt" sz="quarter" idx="10"/>
          </p:nvPr>
        </p:nvSpPr>
        <p:spPr>
          <a:xfrm>
            <a:off x="457200" y="6243638"/>
            <a:ext cx="2133600" cy="457200"/>
          </a:xfrm>
        </p:spPr>
        <p:txBody>
          <a:bodyPr/>
          <a:lstStyle>
            <a:lvl1pPr>
              <a:defRPr/>
            </a:lvl1pPr>
          </a:lstStyle>
          <a:p>
            <a:pPr>
              <a:defRPr/>
            </a:pPr>
            <a:endParaRPr lang="en-US"/>
          </a:p>
        </p:txBody>
      </p:sp>
      <p:sp>
        <p:nvSpPr>
          <p:cNvPr id="27" name="Rectangle 27"/>
          <p:cNvSpPr>
            <a:spLocks noGrp="1" noChangeArrowheads="1"/>
          </p:cNvSpPr>
          <p:nvPr>
            <p:ph type="ftr" sz="quarter" idx="11"/>
          </p:nvPr>
        </p:nvSpPr>
        <p:spPr/>
        <p:txBody>
          <a:bodyPr/>
          <a:lstStyle>
            <a:lvl1pPr>
              <a:defRPr/>
            </a:lvl1pPr>
          </a:lstStyle>
          <a:p>
            <a:pPr>
              <a:defRPr/>
            </a:pPr>
            <a:endParaRPr lang="en-US"/>
          </a:p>
        </p:txBody>
      </p:sp>
      <p:sp>
        <p:nvSpPr>
          <p:cNvPr id="28" name="Rectangle 28"/>
          <p:cNvSpPr>
            <a:spLocks noGrp="1" noChangeArrowheads="1"/>
          </p:cNvSpPr>
          <p:nvPr>
            <p:ph type="sldNum" sz="quarter" idx="12"/>
          </p:nvPr>
        </p:nvSpPr>
        <p:spPr/>
        <p:txBody>
          <a:bodyPr/>
          <a:lstStyle>
            <a:lvl1pPr>
              <a:defRPr/>
            </a:lvl1pPr>
          </a:lstStyle>
          <a:p>
            <a:fld id="{A82EBF49-A1C0-4CFC-A1C7-64466FA49CCB}" type="slidenum">
              <a:rPr lang="en-US" altLang="en-US"/>
              <a:pPr/>
              <a:t>‹#›</a:t>
            </a:fld>
            <a:endParaRPr lang="en-US" altLang="en-US"/>
          </a:p>
        </p:txBody>
      </p:sp>
    </p:spTree>
    <p:extLst>
      <p:ext uri="{BB962C8B-B14F-4D97-AF65-F5344CB8AC3E}">
        <p14:creationId xmlns:p14="http://schemas.microsoft.com/office/powerpoint/2010/main" val="2056124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fld id="{3BC0BF2C-963A-4E86-8C28-202984E3F5C1}" type="slidenum">
              <a:rPr lang="en-US" altLang="en-US"/>
              <a:pPr/>
              <a:t>‹#›</a:t>
            </a:fld>
            <a:endParaRPr lang="en-US" alt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23826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fld id="{14AAEED1-593B-4944-B025-101AAE222875}" type="slidenum">
              <a:rPr lang="en-US" altLang="en-US"/>
              <a:pPr/>
              <a:t>‹#›</a:t>
            </a:fld>
            <a:endParaRPr lang="en-US" alt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9357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fld id="{D874E165-9AEE-4069-8868-FF170B23D6D9}" type="slidenum">
              <a:rPr lang="en-US" altLang="en-US"/>
              <a:pPr/>
              <a:t>‹#›</a:t>
            </a:fld>
            <a:endParaRPr lang="en-US" alt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73470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6"/>
          <p:cNvSpPr>
            <a:spLocks noGrp="1" noChangeArrowheads="1"/>
          </p:cNvSpPr>
          <p:nvPr>
            <p:ph type="ftr" sz="quarter" idx="10"/>
          </p:nvPr>
        </p:nvSpPr>
        <p:spPr>
          <a:ln/>
        </p:spPr>
        <p:txBody>
          <a:bodyPr/>
          <a:lstStyle>
            <a:lvl1pPr>
              <a:defRPr/>
            </a:lvl1pPr>
          </a:lstStyle>
          <a:p>
            <a:pPr>
              <a:defRPr/>
            </a:pPr>
            <a:endParaRPr lang="en-US"/>
          </a:p>
        </p:txBody>
      </p:sp>
      <p:sp>
        <p:nvSpPr>
          <p:cNvPr id="8" name="Rectangle 27"/>
          <p:cNvSpPr>
            <a:spLocks noGrp="1" noChangeArrowheads="1"/>
          </p:cNvSpPr>
          <p:nvPr>
            <p:ph type="sldNum" sz="quarter" idx="11"/>
          </p:nvPr>
        </p:nvSpPr>
        <p:spPr>
          <a:ln/>
        </p:spPr>
        <p:txBody>
          <a:bodyPr/>
          <a:lstStyle>
            <a:lvl1pPr>
              <a:defRPr/>
            </a:lvl1pPr>
          </a:lstStyle>
          <a:p>
            <a:fld id="{20368D54-74DC-481F-9922-6E2F573B849B}" type="slidenum">
              <a:rPr lang="en-US" altLang="en-US"/>
              <a:pPr/>
              <a:t>‹#›</a:t>
            </a:fld>
            <a:endParaRPr lang="en-US" altLang="en-US"/>
          </a:p>
        </p:txBody>
      </p:sp>
      <p:sp>
        <p:nvSpPr>
          <p:cNvPr id="9"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51319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6"/>
          <p:cNvSpPr>
            <a:spLocks noGrp="1" noChangeArrowheads="1"/>
          </p:cNvSpPr>
          <p:nvPr>
            <p:ph type="ftr" sz="quarter" idx="10"/>
          </p:nvPr>
        </p:nvSpPr>
        <p:spPr>
          <a:ln/>
        </p:spPr>
        <p:txBody>
          <a:bodyPr/>
          <a:lstStyle>
            <a:lvl1pPr>
              <a:defRPr/>
            </a:lvl1pPr>
          </a:lstStyle>
          <a:p>
            <a:pPr>
              <a:defRPr/>
            </a:pPr>
            <a:endParaRPr lang="en-US"/>
          </a:p>
        </p:txBody>
      </p:sp>
      <p:sp>
        <p:nvSpPr>
          <p:cNvPr id="4" name="Rectangle 27"/>
          <p:cNvSpPr>
            <a:spLocks noGrp="1" noChangeArrowheads="1"/>
          </p:cNvSpPr>
          <p:nvPr>
            <p:ph type="sldNum" sz="quarter" idx="11"/>
          </p:nvPr>
        </p:nvSpPr>
        <p:spPr>
          <a:ln/>
        </p:spPr>
        <p:txBody>
          <a:bodyPr/>
          <a:lstStyle>
            <a:lvl1pPr>
              <a:defRPr/>
            </a:lvl1pPr>
          </a:lstStyle>
          <a:p>
            <a:fld id="{C42016F0-7360-4C6A-84CB-51CB1569FE04}" type="slidenum">
              <a:rPr lang="en-US" altLang="en-US"/>
              <a:pPr/>
              <a:t>‹#›</a:t>
            </a:fld>
            <a:endParaRPr lang="en-US" altLang="en-US"/>
          </a:p>
        </p:txBody>
      </p:sp>
      <p:sp>
        <p:nvSpPr>
          <p:cNvPr id="5"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00513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6"/>
          <p:cNvSpPr>
            <a:spLocks noGrp="1" noChangeArrowheads="1"/>
          </p:cNvSpPr>
          <p:nvPr>
            <p:ph type="ftr" sz="quarter" idx="10"/>
          </p:nvPr>
        </p:nvSpPr>
        <p:spPr>
          <a:ln/>
        </p:spPr>
        <p:txBody>
          <a:bodyPr/>
          <a:lstStyle>
            <a:lvl1pPr>
              <a:defRPr/>
            </a:lvl1pPr>
          </a:lstStyle>
          <a:p>
            <a:pPr>
              <a:defRPr/>
            </a:pPr>
            <a:endParaRPr lang="en-US"/>
          </a:p>
        </p:txBody>
      </p:sp>
      <p:sp>
        <p:nvSpPr>
          <p:cNvPr id="3" name="Rectangle 27"/>
          <p:cNvSpPr>
            <a:spLocks noGrp="1" noChangeArrowheads="1"/>
          </p:cNvSpPr>
          <p:nvPr>
            <p:ph type="sldNum" sz="quarter" idx="11"/>
          </p:nvPr>
        </p:nvSpPr>
        <p:spPr>
          <a:ln/>
        </p:spPr>
        <p:txBody>
          <a:bodyPr/>
          <a:lstStyle>
            <a:lvl1pPr>
              <a:defRPr/>
            </a:lvl1pPr>
          </a:lstStyle>
          <a:p>
            <a:fld id="{6937F349-6164-4404-8F8B-41F92C250BCB}" type="slidenum">
              <a:rPr lang="en-US" altLang="en-US"/>
              <a:pPr/>
              <a:t>‹#›</a:t>
            </a:fld>
            <a:endParaRPr lang="en-US" altLang="en-US"/>
          </a:p>
        </p:txBody>
      </p:sp>
      <p:sp>
        <p:nvSpPr>
          <p:cNvPr id="4"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60739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fld id="{B339FE33-8A78-4F90-815C-0E9994D2AEE5}" type="slidenum">
              <a:rPr lang="en-US" altLang="en-US"/>
              <a:pPr/>
              <a:t>‹#›</a:t>
            </a:fld>
            <a:endParaRPr lang="en-US" alt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47917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6"/>
          <p:cNvSpPr>
            <a:spLocks noGrp="1" noChangeArrowheads="1"/>
          </p:cNvSpPr>
          <p:nvPr>
            <p:ph type="ftr" sz="quarter" idx="10"/>
          </p:nvPr>
        </p:nvSpPr>
        <p:spPr>
          <a:ln/>
        </p:spPr>
        <p:txBody>
          <a:bodyPr/>
          <a:lstStyle>
            <a:lvl1pPr>
              <a:defRPr/>
            </a:lvl1pPr>
          </a:lstStyle>
          <a:p>
            <a:pPr>
              <a:defRPr/>
            </a:pPr>
            <a:endParaRPr lang="en-US"/>
          </a:p>
        </p:txBody>
      </p:sp>
      <p:sp>
        <p:nvSpPr>
          <p:cNvPr id="6" name="Rectangle 27"/>
          <p:cNvSpPr>
            <a:spLocks noGrp="1" noChangeArrowheads="1"/>
          </p:cNvSpPr>
          <p:nvPr>
            <p:ph type="sldNum" sz="quarter" idx="11"/>
          </p:nvPr>
        </p:nvSpPr>
        <p:spPr>
          <a:ln/>
        </p:spPr>
        <p:txBody>
          <a:bodyPr/>
          <a:lstStyle>
            <a:lvl1pPr>
              <a:defRPr/>
            </a:lvl1pPr>
          </a:lstStyle>
          <a:p>
            <a:fld id="{0BB953C7-2C84-4220-B634-4E2F8976672B}" type="slidenum">
              <a:rPr lang="en-US" altLang="en-US"/>
              <a:pPr/>
              <a:t>‹#›</a:t>
            </a:fld>
            <a:endParaRPr lang="en-US" altLang="en-US"/>
          </a:p>
        </p:txBody>
      </p:sp>
      <p:sp>
        <p:nvSpPr>
          <p:cNvPr id="7"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90412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fld id="{8D806D3E-13D9-4A9E-94F6-E852DCE8E57B}" type="slidenum">
              <a:rPr lang="en-US" altLang="en-US"/>
              <a:pPr/>
              <a:t>‹#›</a:t>
            </a:fld>
            <a:endParaRPr lang="en-US" alt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51537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fld id="{E411D888-F34E-4A87-8BD6-7EDA55FA7607}" type="slidenum">
              <a:rPr lang="en-US" altLang="en-US"/>
              <a:pPr/>
              <a:t>‹#›</a:t>
            </a:fld>
            <a:endParaRPr lang="en-US" alt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61270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6"/>
          <p:cNvSpPr>
            <a:spLocks noGrp="1" noChangeArrowheads="1"/>
          </p:cNvSpPr>
          <p:nvPr>
            <p:ph type="ftr" sz="quarter" idx="10"/>
          </p:nvPr>
        </p:nvSpPr>
        <p:spPr>
          <a:ln/>
        </p:spPr>
        <p:txBody>
          <a:bodyPr/>
          <a:lstStyle>
            <a:lvl1pPr>
              <a:defRPr/>
            </a:lvl1pPr>
          </a:lstStyle>
          <a:p>
            <a:pPr>
              <a:defRPr/>
            </a:pPr>
            <a:endParaRPr lang="en-US"/>
          </a:p>
        </p:txBody>
      </p:sp>
      <p:sp>
        <p:nvSpPr>
          <p:cNvPr id="8" name="Rectangle 27"/>
          <p:cNvSpPr>
            <a:spLocks noGrp="1" noChangeArrowheads="1"/>
          </p:cNvSpPr>
          <p:nvPr>
            <p:ph type="sldNum" sz="quarter" idx="11"/>
          </p:nvPr>
        </p:nvSpPr>
        <p:spPr>
          <a:ln/>
        </p:spPr>
        <p:txBody>
          <a:bodyPr/>
          <a:lstStyle>
            <a:lvl1pPr>
              <a:defRPr/>
            </a:lvl1pPr>
          </a:lstStyle>
          <a:p>
            <a:fld id="{0DE80400-34BE-410E-999F-0CD366F7550F}" type="slidenum">
              <a:rPr lang="en-US" altLang="en-US"/>
              <a:pPr/>
              <a:t>‹#›</a:t>
            </a:fld>
            <a:endParaRPr lang="en-US" altLang="en-US"/>
          </a:p>
        </p:txBody>
      </p:sp>
      <p:sp>
        <p:nvSpPr>
          <p:cNvPr id="9"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02838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6"/>
          <p:cNvSpPr>
            <a:spLocks noGrp="1" noChangeArrowheads="1"/>
          </p:cNvSpPr>
          <p:nvPr>
            <p:ph type="ftr" sz="quarter" idx="10"/>
          </p:nvPr>
        </p:nvSpPr>
        <p:spPr>
          <a:ln/>
        </p:spPr>
        <p:txBody>
          <a:bodyPr/>
          <a:lstStyle>
            <a:lvl1pPr>
              <a:defRPr/>
            </a:lvl1pPr>
          </a:lstStyle>
          <a:p>
            <a:pPr>
              <a:defRPr/>
            </a:pPr>
            <a:endParaRPr lang="en-US"/>
          </a:p>
        </p:txBody>
      </p:sp>
      <p:sp>
        <p:nvSpPr>
          <p:cNvPr id="7" name="Rectangle 27"/>
          <p:cNvSpPr>
            <a:spLocks noGrp="1" noChangeArrowheads="1"/>
          </p:cNvSpPr>
          <p:nvPr>
            <p:ph type="sldNum" sz="quarter" idx="11"/>
          </p:nvPr>
        </p:nvSpPr>
        <p:spPr>
          <a:ln/>
        </p:spPr>
        <p:txBody>
          <a:bodyPr/>
          <a:lstStyle>
            <a:lvl1pPr>
              <a:defRPr/>
            </a:lvl1pPr>
          </a:lstStyle>
          <a:p>
            <a:fld id="{5841E945-F8B5-4F3F-9C31-87942E93C941}" type="slidenum">
              <a:rPr lang="en-US" altLang="en-US"/>
              <a:pPr/>
              <a:t>‹#›</a:t>
            </a:fld>
            <a:endParaRPr lang="en-US" altLang="en-US"/>
          </a:p>
        </p:txBody>
      </p:sp>
      <p:sp>
        <p:nvSpPr>
          <p:cNvPr id="8"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75734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6"/>
          <p:cNvSpPr>
            <a:spLocks noGrp="1" noChangeArrowheads="1"/>
          </p:cNvSpPr>
          <p:nvPr>
            <p:ph type="ftr" sz="quarter" idx="10"/>
          </p:nvPr>
        </p:nvSpPr>
        <p:spPr>
          <a:ln/>
        </p:spPr>
        <p:txBody>
          <a:bodyPr/>
          <a:lstStyle>
            <a:lvl1pPr>
              <a:defRPr/>
            </a:lvl1pPr>
          </a:lstStyle>
          <a:p>
            <a:pPr>
              <a:defRPr/>
            </a:pPr>
            <a:endParaRPr lang="en-US"/>
          </a:p>
        </p:txBody>
      </p:sp>
      <p:sp>
        <p:nvSpPr>
          <p:cNvPr id="7" name="Rectangle 27"/>
          <p:cNvSpPr>
            <a:spLocks noGrp="1" noChangeArrowheads="1"/>
          </p:cNvSpPr>
          <p:nvPr>
            <p:ph type="sldNum" sz="quarter" idx="11"/>
          </p:nvPr>
        </p:nvSpPr>
        <p:spPr>
          <a:ln/>
        </p:spPr>
        <p:txBody>
          <a:bodyPr/>
          <a:lstStyle>
            <a:lvl1pPr>
              <a:defRPr/>
            </a:lvl1pPr>
          </a:lstStyle>
          <a:p>
            <a:fld id="{F514470D-CE4C-4118-AE0A-A2CD29A18E3E}" type="slidenum">
              <a:rPr lang="en-US" altLang="en-US"/>
              <a:pPr/>
              <a:t>‹#›</a:t>
            </a:fld>
            <a:endParaRPr lang="en-US" altLang="en-US"/>
          </a:p>
        </p:txBody>
      </p:sp>
      <p:sp>
        <p:nvSpPr>
          <p:cNvPr id="8"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93819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fld id="{6D2FD020-3DA4-4FA8-A4DB-C8E21CC23EE0}" type="slidenum">
              <a:rPr lang="en-US" altLang="en-US"/>
              <a:pPr/>
              <a:t>‹#›</a:t>
            </a:fld>
            <a:endParaRPr lang="en-US" alt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06393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30725"/>
          </a:xfrm>
        </p:spPr>
        <p:txBody>
          <a:bodyPr/>
          <a:lstStyle/>
          <a:p>
            <a:pPr lvl="0"/>
            <a:endParaRPr lang="en-US" noProof="0" smtClean="0"/>
          </a:p>
        </p:txBody>
      </p:sp>
      <p:sp>
        <p:nvSpPr>
          <p:cNvPr id="4" name="Rectangle 26"/>
          <p:cNvSpPr>
            <a:spLocks noGrp="1" noChangeArrowheads="1"/>
          </p:cNvSpPr>
          <p:nvPr>
            <p:ph type="ftr" sz="quarter" idx="10"/>
          </p:nvPr>
        </p:nvSpPr>
        <p:spPr>
          <a:ln/>
        </p:spPr>
        <p:txBody>
          <a:bodyPr/>
          <a:lstStyle>
            <a:lvl1pPr>
              <a:defRPr/>
            </a:lvl1pPr>
          </a:lstStyle>
          <a:p>
            <a:pPr>
              <a:defRPr/>
            </a:pPr>
            <a:endParaRPr lang="en-US"/>
          </a:p>
        </p:txBody>
      </p:sp>
      <p:sp>
        <p:nvSpPr>
          <p:cNvPr id="5" name="Rectangle 27"/>
          <p:cNvSpPr>
            <a:spLocks noGrp="1" noChangeArrowheads="1"/>
          </p:cNvSpPr>
          <p:nvPr>
            <p:ph type="sldNum" sz="quarter" idx="11"/>
          </p:nvPr>
        </p:nvSpPr>
        <p:spPr>
          <a:ln/>
        </p:spPr>
        <p:txBody>
          <a:bodyPr/>
          <a:lstStyle>
            <a:lvl1pPr>
              <a:defRPr/>
            </a:lvl1pPr>
          </a:lstStyle>
          <a:p>
            <a:fld id="{B74E973E-4D6F-472D-863D-009FA1AA5CAB}" type="slidenum">
              <a:rPr lang="en-US" altLang="en-US"/>
              <a:pPr/>
              <a:t>‹#›</a:t>
            </a:fld>
            <a:endParaRPr lang="en-US" altLang="en-US"/>
          </a:p>
        </p:txBody>
      </p:sp>
      <p:sp>
        <p:nvSpPr>
          <p:cNvPr id="6" name="Rectangle 28"/>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86662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59875" cy="6858000"/>
            <a:chOff x="0" y="0"/>
            <a:chExt cx="5770" cy="4320"/>
          </a:xfrm>
        </p:grpSpPr>
        <p:sp>
          <p:nvSpPr>
            <p:cNvPr id="48131" name="Rectangle 3"/>
            <p:cNvSpPr>
              <a:spLocks noChangeArrowheads="1"/>
            </p:cNvSpPr>
            <p:nvPr userDrawn="1"/>
          </p:nvSpPr>
          <p:spPr bwMode="hidden">
            <a:xfrm>
              <a:off x="5232" y="1"/>
              <a:ext cx="528" cy="4319"/>
            </a:xfrm>
            <a:prstGeom prst="rect">
              <a:avLst/>
            </a:prstGeom>
            <a:gradFill rotWithShape="0">
              <a:gsLst>
                <a:gs pos="0">
                  <a:schemeClr val="accent2"/>
                </a:gs>
                <a:gs pos="100000">
                  <a:schemeClr val="accent2">
                    <a:gamma/>
                    <a:tint val="94118"/>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1033" name="Rectangle 4"/>
            <p:cNvSpPr>
              <a:spLocks noChangeArrowheads="1"/>
            </p:cNvSpPr>
            <p:nvPr userDrawn="1"/>
          </p:nvSpPr>
          <p:spPr bwMode="hidden">
            <a:xfrm>
              <a:off x="1056" y="0"/>
              <a:ext cx="192"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34" name="Rectangle 5"/>
            <p:cNvSpPr>
              <a:spLocks noChangeArrowheads="1"/>
            </p:cNvSpPr>
            <p:nvPr userDrawn="1"/>
          </p:nvSpPr>
          <p:spPr bwMode="hidden">
            <a:xfrm>
              <a:off x="1728" y="0"/>
              <a:ext cx="432"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35" name="Rectangle 6"/>
            <p:cNvSpPr>
              <a:spLocks noChangeArrowheads="1"/>
            </p:cNvSpPr>
            <p:nvPr userDrawn="1"/>
          </p:nvSpPr>
          <p:spPr bwMode="hidden">
            <a:xfrm>
              <a:off x="2256" y="0"/>
              <a:ext cx="240" cy="43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36" name="Rectangle 7"/>
            <p:cNvSpPr>
              <a:spLocks noChangeArrowheads="1"/>
            </p:cNvSpPr>
            <p:nvPr userDrawn="1"/>
          </p:nvSpPr>
          <p:spPr bwMode="hidden">
            <a:xfrm>
              <a:off x="1344" y="0"/>
              <a:ext cx="384"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37" name="Rectangle 8"/>
            <p:cNvSpPr>
              <a:spLocks noChangeArrowheads="1"/>
            </p:cNvSpPr>
            <p:nvPr userDrawn="1"/>
          </p:nvSpPr>
          <p:spPr bwMode="hidden">
            <a:xfrm>
              <a:off x="480" y="0"/>
              <a:ext cx="576"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48137" name="Rectangle 9"/>
            <p:cNvSpPr>
              <a:spLocks noChangeArrowheads="1"/>
            </p:cNvSpPr>
            <p:nvPr userDrawn="1"/>
          </p:nvSpPr>
          <p:spPr bwMode="hidden">
            <a:xfrm>
              <a:off x="288" y="0"/>
              <a:ext cx="192" cy="4320"/>
            </a:xfrm>
            <a:prstGeom prst="rect">
              <a:avLst/>
            </a:prstGeom>
            <a:gradFill rotWithShape="0">
              <a:gsLst>
                <a:gs pos="0">
                  <a:schemeClr val="bg2"/>
                </a:gs>
                <a:gs pos="50000">
                  <a:schemeClr val="bg2">
                    <a:gamma/>
                    <a:shade val="84706"/>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48138" name="Rectangle 10"/>
            <p:cNvSpPr>
              <a:spLocks noChangeArrowheads="1"/>
            </p:cNvSpPr>
            <p:nvPr userDrawn="1"/>
          </p:nvSpPr>
          <p:spPr bwMode="hidden">
            <a:xfrm>
              <a:off x="0" y="0"/>
              <a:ext cx="288" cy="4320"/>
            </a:xfrm>
            <a:prstGeom prst="rect">
              <a:avLst/>
            </a:prstGeom>
            <a:gradFill rotWithShape="0">
              <a:gsLst>
                <a:gs pos="0">
                  <a:schemeClr val="bg2">
                    <a:gamma/>
                    <a:shade val="78824"/>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1040" name="Rectangle 11"/>
            <p:cNvSpPr>
              <a:spLocks noChangeArrowheads="1"/>
            </p:cNvSpPr>
            <p:nvPr userDrawn="1"/>
          </p:nvSpPr>
          <p:spPr bwMode="hidden">
            <a:xfrm>
              <a:off x="2160" y="0"/>
              <a:ext cx="240"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41" name="Rectangle 12"/>
            <p:cNvSpPr>
              <a:spLocks noChangeArrowheads="1"/>
            </p:cNvSpPr>
            <p:nvPr userDrawn="1"/>
          </p:nvSpPr>
          <p:spPr bwMode="hidden">
            <a:xfrm>
              <a:off x="2784" y="0"/>
              <a:ext cx="528"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42" name="Rectangle 13"/>
            <p:cNvSpPr>
              <a:spLocks noChangeArrowheads="1"/>
            </p:cNvSpPr>
            <p:nvPr userDrawn="1"/>
          </p:nvSpPr>
          <p:spPr bwMode="hidden">
            <a:xfrm>
              <a:off x="1248" y="0"/>
              <a:ext cx="144" cy="432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43" name="Rectangle 14"/>
            <p:cNvSpPr>
              <a:spLocks noChangeArrowheads="1"/>
            </p:cNvSpPr>
            <p:nvPr userDrawn="1"/>
          </p:nvSpPr>
          <p:spPr bwMode="hidden">
            <a:xfrm>
              <a:off x="3300" y="0"/>
              <a:ext cx="252" cy="432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48143" name="Rectangle 15"/>
            <p:cNvSpPr>
              <a:spLocks noChangeArrowheads="1"/>
            </p:cNvSpPr>
            <p:nvPr userDrawn="1"/>
          </p:nvSpPr>
          <p:spPr bwMode="hidden">
            <a:xfrm>
              <a:off x="4656" y="0"/>
              <a:ext cx="144"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1045" name="Rectangle 16"/>
            <p:cNvSpPr>
              <a:spLocks noChangeArrowheads="1"/>
            </p:cNvSpPr>
            <p:nvPr userDrawn="1"/>
          </p:nvSpPr>
          <p:spPr bwMode="hidden">
            <a:xfrm>
              <a:off x="4608" y="0"/>
              <a:ext cx="672" cy="4320"/>
            </a:xfrm>
            <a:prstGeom prst="rect">
              <a:avLst/>
            </a:prstGeom>
            <a:gradFill rotWithShape="0">
              <a:gsLst>
                <a:gs pos="0">
                  <a:schemeClr val="bg2"/>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48145" name="Rectangle 17"/>
            <p:cNvSpPr>
              <a:spLocks noChangeArrowheads="1"/>
            </p:cNvSpPr>
            <p:nvPr userDrawn="1"/>
          </p:nvSpPr>
          <p:spPr bwMode="hidden">
            <a:xfrm>
              <a:off x="3504" y="0"/>
              <a:ext cx="624" cy="4320"/>
            </a:xfrm>
            <a:prstGeom prst="rect">
              <a:avLst/>
            </a:prstGeom>
            <a:gradFill rotWithShape="0">
              <a:gsLst>
                <a:gs pos="0">
                  <a:schemeClr val="bg2"/>
                </a:gs>
                <a:gs pos="5000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1047" name="Rectangle 18"/>
            <p:cNvSpPr>
              <a:spLocks noChangeArrowheads="1"/>
            </p:cNvSpPr>
            <p:nvPr userDrawn="1"/>
          </p:nvSpPr>
          <p:spPr bwMode="hidden">
            <a:xfrm>
              <a:off x="3840" y="0"/>
              <a:ext cx="528"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48147" name="Rectangle 19"/>
            <p:cNvSpPr>
              <a:spLocks noChangeArrowheads="1"/>
            </p:cNvSpPr>
            <p:nvPr userDrawn="1"/>
          </p:nvSpPr>
          <p:spPr bwMode="hidden">
            <a:xfrm>
              <a:off x="4368" y="0"/>
              <a:ext cx="240" cy="4320"/>
            </a:xfrm>
            <a:prstGeom prst="rect">
              <a:avLst/>
            </a:prstGeom>
            <a:gradFill rotWithShape="0">
              <a:gsLst>
                <a:gs pos="0">
                  <a:schemeClr val="bg2"/>
                </a:gs>
                <a:gs pos="50000">
                  <a:schemeClr val="bg2">
                    <a:gamma/>
                    <a:shade val="96863"/>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p>
          </p:txBody>
        </p:sp>
        <p:sp>
          <p:nvSpPr>
            <p:cNvPr id="1049" name="Rectangle 20"/>
            <p:cNvSpPr>
              <a:spLocks noChangeArrowheads="1"/>
            </p:cNvSpPr>
            <p:nvPr userDrawn="1"/>
          </p:nvSpPr>
          <p:spPr bwMode="hidden">
            <a:xfrm>
              <a:off x="2680" y="0"/>
              <a:ext cx="152" cy="432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50" name="Rectangle 21"/>
            <p:cNvSpPr>
              <a:spLocks noChangeArrowheads="1"/>
            </p:cNvSpPr>
            <p:nvPr userDrawn="1"/>
          </p:nvSpPr>
          <p:spPr bwMode="hidden">
            <a:xfrm>
              <a:off x="2366" y="0"/>
              <a:ext cx="336" cy="4320"/>
            </a:xfrm>
            <a:prstGeom prst="rect">
              <a:avLst/>
            </a:pr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smtClean="0"/>
            </a:p>
          </p:txBody>
        </p:sp>
        <p:sp>
          <p:nvSpPr>
            <p:cNvPr id="1051" name="Freeform 22"/>
            <p:cNvSpPr>
              <a:spLocks/>
            </p:cNvSpPr>
            <p:nvPr userDrawn="1"/>
          </p:nvSpPr>
          <p:spPr bwMode="hidden">
            <a:xfrm>
              <a:off x="1" y="3875"/>
              <a:ext cx="5760" cy="445"/>
            </a:xfrm>
            <a:custGeom>
              <a:avLst/>
              <a:gdLst>
                <a:gd name="T0" fmla="*/ 5700 w 5760"/>
                <a:gd name="T1" fmla="*/ 86 h 445"/>
                <a:gd name="T2" fmla="*/ 5508 w 5760"/>
                <a:gd name="T3" fmla="*/ 86 h 445"/>
                <a:gd name="T4" fmla="*/ 5454 w 5760"/>
                <a:gd name="T5" fmla="*/ 76 h 445"/>
                <a:gd name="T6" fmla="*/ 5448 w 5760"/>
                <a:gd name="T7" fmla="*/ 65 h 445"/>
                <a:gd name="T8" fmla="*/ 5442 w 5760"/>
                <a:gd name="T9" fmla="*/ 44 h 445"/>
                <a:gd name="T10" fmla="*/ 5414 w 5760"/>
                <a:gd name="T11" fmla="*/ 18 h 445"/>
                <a:gd name="T12" fmla="*/ 5332 w 5760"/>
                <a:gd name="T13" fmla="*/ 7 h 445"/>
                <a:gd name="T14" fmla="*/ 5051 w 5760"/>
                <a:gd name="T15" fmla="*/ 22 h 445"/>
                <a:gd name="T16" fmla="*/ 4986 w 5760"/>
                <a:gd name="T17" fmla="*/ 55 h 445"/>
                <a:gd name="T18" fmla="*/ 4854 w 5760"/>
                <a:gd name="T19" fmla="*/ 102 h 445"/>
                <a:gd name="T20" fmla="*/ 4740 w 5760"/>
                <a:gd name="T21" fmla="*/ 112 h 445"/>
                <a:gd name="T22" fmla="*/ 4662 w 5760"/>
                <a:gd name="T23" fmla="*/ 91 h 445"/>
                <a:gd name="T24" fmla="*/ 4598 w 5760"/>
                <a:gd name="T25" fmla="*/ 25 h 445"/>
                <a:gd name="T26" fmla="*/ 4514 w 5760"/>
                <a:gd name="T27" fmla="*/ 9 h 445"/>
                <a:gd name="T28" fmla="*/ 4410 w 5760"/>
                <a:gd name="T29" fmla="*/ 39 h 445"/>
                <a:gd name="T30" fmla="*/ 4236 w 5760"/>
                <a:gd name="T31" fmla="*/ 81 h 445"/>
                <a:gd name="T32" fmla="*/ 4020 w 5760"/>
                <a:gd name="T33" fmla="*/ 102 h 445"/>
                <a:gd name="T34" fmla="*/ 3810 w 5760"/>
                <a:gd name="T35" fmla="*/ 102 h 445"/>
                <a:gd name="T36" fmla="*/ 3654 w 5760"/>
                <a:gd name="T37" fmla="*/ 76 h 445"/>
                <a:gd name="T38" fmla="*/ 3594 w 5760"/>
                <a:gd name="T39" fmla="*/ 50 h 445"/>
                <a:gd name="T40" fmla="*/ 3528 w 5760"/>
                <a:gd name="T41" fmla="*/ 44 h 445"/>
                <a:gd name="T42" fmla="*/ 3480 w 5760"/>
                <a:gd name="T43" fmla="*/ 55 h 445"/>
                <a:gd name="T44" fmla="*/ 3420 w 5760"/>
                <a:gd name="T45" fmla="*/ 76 h 445"/>
                <a:gd name="T46" fmla="*/ 3048 w 5760"/>
                <a:gd name="T47" fmla="*/ 112 h 445"/>
                <a:gd name="T48" fmla="*/ 2844 w 5760"/>
                <a:gd name="T49" fmla="*/ 128 h 445"/>
                <a:gd name="T50" fmla="*/ 2742 w 5760"/>
                <a:gd name="T51" fmla="*/ 117 h 445"/>
                <a:gd name="T52" fmla="*/ 2710 w 5760"/>
                <a:gd name="T53" fmla="*/ 56 h 445"/>
                <a:gd name="T54" fmla="*/ 2658 w 5760"/>
                <a:gd name="T55" fmla="*/ 50 h 445"/>
                <a:gd name="T56" fmla="*/ 2558 w 5760"/>
                <a:gd name="T57" fmla="*/ 95 h 445"/>
                <a:gd name="T58" fmla="*/ 2444 w 5760"/>
                <a:gd name="T59" fmla="*/ 109 h 445"/>
                <a:gd name="T60" fmla="*/ 2322 w 5760"/>
                <a:gd name="T61" fmla="*/ 91 h 445"/>
                <a:gd name="T62" fmla="*/ 2274 w 5760"/>
                <a:gd name="T63" fmla="*/ 70 h 445"/>
                <a:gd name="T64" fmla="*/ 2185 w 5760"/>
                <a:gd name="T65" fmla="*/ 3 h 445"/>
                <a:gd name="T66" fmla="*/ 2048 w 5760"/>
                <a:gd name="T67" fmla="*/ 64 h 445"/>
                <a:gd name="T68" fmla="*/ 1794 w 5760"/>
                <a:gd name="T69" fmla="*/ 102 h 445"/>
                <a:gd name="T70" fmla="*/ 1560 w 5760"/>
                <a:gd name="T71" fmla="*/ 91 h 445"/>
                <a:gd name="T72" fmla="*/ 1482 w 5760"/>
                <a:gd name="T73" fmla="*/ 76 h 445"/>
                <a:gd name="T74" fmla="*/ 1428 w 5760"/>
                <a:gd name="T75" fmla="*/ 50 h 445"/>
                <a:gd name="T76" fmla="*/ 1374 w 5760"/>
                <a:gd name="T77" fmla="*/ 44 h 445"/>
                <a:gd name="T78" fmla="*/ 1308 w 5760"/>
                <a:gd name="T79" fmla="*/ 55 h 445"/>
                <a:gd name="T80" fmla="*/ 1140 w 5760"/>
                <a:gd name="T81" fmla="*/ 107 h 445"/>
                <a:gd name="T82" fmla="*/ 948 w 5760"/>
                <a:gd name="T83" fmla="*/ 143 h 445"/>
                <a:gd name="T84" fmla="*/ 708 w 5760"/>
                <a:gd name="T85" fmla="*/ 138 h 445"/>
                <a:gd name="T86" fmla="*/ 534 w 5760"/>
                <a:gd name="T87" fmla="*/ 96 h 445"/>
                <a:gd name="T88" fmla="*/ 444 w 5760"/>
                <a:gd name="T89" fmla="*/ 55 h 445"/>
                <a:gd name="T90" fmla="*/ 396 w 5760"/>
                <a:gd name="T91" fmla="*/ 34 h 445"/>
                <a:gd name="T92" fmla="*/ 378 w 5760"/>
                <a:gd name="T93" fmla="*/ 39 h 445"/>
                <a:gd name="T94" fmla="*/ 342 w 5760"/>
                <a:gd name="T95" fmla="*/ 70 h 445"/>
                <a:gd name="T96" fmla="*/ 288 w 5760"/>
                <a:gd name="T97" fmla="*/ 96 h 445"/>
                <a:gd name="T98" fmla="*/ 192 w 5760"/>
                <a:gd name="T99" fmla="*/ 112 h 445"/>
                <a:gd name="T100" fmla="*/ 90 w 5760"/>
                <a:gd name="T101" fmla="*/ 112 h 445"/>
                <a:gd name="T102" fmla="*/ 0 w 5760"/>
                <a:gd name="T103" fmla="*/ 96 h 445"/>
                <a:gd name="T104" fmla="*/ 5760 w 5760"/>
                <a:gd name="T105" fmla="*/ 445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60" h="445">
                  <a:moveTo>
                    <a:pt x="5760" y="445"/>
                  </a:moveTo>
                  <a:lnTo>
                    <a:pt x="5760" y="76"/>
                  </a:lnTo>
                  <a:lnTo>
                    <a:pt x="5730" y="81"/>
                  </a:lnTo>
                  <a:lnTo>
                    <a:pt x="5700" y="86"/>
                  </a:lnTo>
                  <a:lnTo>
                    <a:pt x="5646" y="91"/>
                  </a:lnTo>
                  <a:lnTo>
                    <a:pt x="5592" y="91"/>
                  </a:lnTo>
                  <a:lnTo>
                    <a:pt x="5544" y="91"/>
                  </a:lnTo>
                  <a:lnTo>
                    <a:pt x="5508" y="86"/>
                  </a:lnTo>
                  <a:lnTo>
                    <a:pt x="5490" y="86"/>
                  </a:lnTo>
                  <a:lnTo>
                    <a:pt x="5478" y="81"/>
                  </a:lnTo>
                  <a:lnTo>
                    <a:pt x="5466" y="76"/>
                  </a:lnTo>
                  <a:lnTo>
                    <a:pt x="5454" y="76"/>
                  </a:lnTo>
                  <a:lnTo>
                    <a:pt x="5454" y="70"/>
                  </a:lnTo>
                  <a:lnTo>
                    <a:pt x="5448" y="70"/>
                  </a:lnTo>
                  <a:lnTo>
                    <a:pt x="5448" y="65"/>
                  </a:lnTo>
                  <a:lnTo>
                    <a:pt x="5448" y="60"/>
                  </a:lnTo>
                  <a:lnTo>
                    <a:pt x="5448" y="55"/>
                  </a:lnTo>
                  <a:lnTo>
                    <a:pt x="5442" y="50"/>
                  </a:lnTo>
                  <a:lnTo>
                    <a:pt x="5442" y="44"/>
                  </a:lnTo>
                  <a:lnTo>
                    <a:pt x="5436" y="39"/>
                  </a:lnTo>
                  <a:lnTo>
                    <a:pt x="5424" y="34"/>
                  </a:lnTo>
                  <a:lnTo>
                    <a:pt x="5418" y="29"/>
                  </a:lnTo>
                  <a:lnTo>
                    <a:pt x="5414" y="18"/>
                  </a:lnTo>
                  <a:lnTo>
                    <a:pt x="5401" y="16"/>
                  </a:lnTo>
                  <a:lnTo>
                    <a:pt x="5386" y="10"/>
                  </a:lnTo>
                  <a:lnTo>
                    <a:pt x="5368" y="7"/>
                  </a:lnTo>
                  <a:lnTo>
                    <a:pt x="5332" y="7"/>
                  </a:lnTo>
                  <a:lnTo>
                    <a:pt x="5246" y="10"/>
                  </a:lnTo>
                  <a:lnTo>
                    <a:pt x="5144" y="7"/>
                  </a:lnTo>
                  <a:lnTo>
                    <a:pt x="5090" y="16"/>
                  </a:lnTo>
                  <a:lnTo>
                    <a:pt x="5051" y="22"/>
                  </a:lnTo>
                  <a:lnTo>
                    <a:pt x="5036" y="30"/>
                  </a:lnTo>
                  <a:lnTo>
                    <a:pt x="5022" y="39"/>
                  </a:lnTo>
                  <a:lnTo>
                    <a:pt x="5010" y="44"/>
                  </a:lnTo>
                  <a:lnTo>
                    <a:pt x="4986" y="55"/>
                  </a:lnTo>
                  <a:lnTo>
                    <a:pt x="4950" y="70"/>
                  </a:lnTo>
                  <a:lnTo>
                    <a:pt x="4920" y="86"/>
                  </a:lnTo>
                  <a:lnTo>
                    <a:pt x="4884" y="96"/>
                  </a:lnTo>
                  <a:lnTo>
                    <a:pt x="4854" y="102"/>
                  </a:lnTo>
                  <a:lnTo>
                    <a:pt x="4824" y="107"/>
                  </a:lnTo>
                  <a:lnTo>
                    <a:pt x="4794" y="112"/>
                  </a:lnTo>
                  <a:lnTo>
                    <a:pt x="4764" y="112"/>
                  </a:lnTo>
                  <a:lnTo>
                    <a:pt x="4740" y="112"/>
                  </a:lnTo>
                  <a:lnTo>
                    <a:pt x="4716" y="107"/>
                  </a:lnTo>
                  <a:lnTo>
                    <a:pt x="4698" y="102"/>
                  </a:lnTo>
                  <a:lnTo>
                    <a:pt x="4674" y="96"/>
                  </a:lnTo>
                  <a:lnTo>
                    <a:pt x="4662" y="91"/>
                  </a:lnTo>
                  <a:lnTo>
                    <a:pt x="4644" y="86"/>
                  </a:lnTo>
                  <a:lnTo>
                    <a:pt x="4631" y="66"/>
                  </a:lnTo>
                  <a:lnTo>
                    <a:pt x="4617" y="42"/>
                  </a:lnTo>
                  <a:lnTo>
                    <a:pt x="4598" y="25"/>
                  </a:lnTo>
                  <a:lnTo>
                    <a:pt x="4584" y="13"/>
                  </a:lnTo>
                  <a:lnTo>
                    <a:pt x="4565" y="4"/>
                  </a:lnTo>
                  <a:lnTo>
                    <a:pt x="4535" y="3"/>
                  </a:lnTo>
                  <a:lnTo>
                    <a:pt x="4514" y="9"/>
                  </a:lnTo>
                  <a:lnTo>
                    <a:pt x="4494" y="18"/>
                  </a:lnTo>
                  <a:lnTo>
                    <a:pt x="4471" y="23"/>
                  </a:lnTo>
                  <a:lnTo>
                    <a:pt x="4440" y="29"/>
                  </a:lnTo>
                  <a:lnTo>
                    <a:pt x="4410" y="39"/>
                  </a:lnTo>
                  <a:lnTo>
                    <a:pt x="4374" y="50"/>
                  </a:lnTo>
                  <a:lnTo>
                    <a:pt x="4332" y="60"/>
                  </a:lnTo>
                  <a:lnTo>
                    <a:pt x="4284" y="76"/>
                  </a:lnTo>
                  <a:lnTo>
                    <a:pt x="4236" y="81"/>
                  </a:lnTo>
                  <a:lnTo>
                    <a:pt x="4183" y="91"/>
                  </a:lnTo>
                  <a:lnTo>
                    <a:pt x="4128" y="96"/>
                  </a:lnTo>
                  <a:lnTo>
                    <a:pt x="4074" y="102"/>
                  </a:lnTo>
                  <a:lnTo>
                    <a:pt x="4020" y="102"/>
                  </a:lnTo>
                  <a:lnTo>
                    <a:pt x="3966" y="102"/>
                  </a:lnTo>
                  <a:lnTo>
                    <a:pt x="3912" y="102"/>
                  </a:lnTo>
                  <a:lnTo>
                    <a:pt x="3858" y="102"/>
                  </a:lnTo>
                  <a:lnTo>
                    <a:pt x="3810" y="102"/>
                  </a:lnTo>
                  <a:lnTo>
                    <a:pt x="3762" y="96"/>
                  </a:lnTo>
                  <a:lnTo>
                    <a:pt x="3726" y="91"/>
                  </a:lnTo>
                  <a:lnTo>
                    <a:pt x="3684" y="81"/>
                  </a:lnTo>
                  <a:lnTo>
                    <a:pt x="3654" y="76"/>
                  </a:lnTo>
                  <a:lnTo>
                    <a:pt x="3642" y="70"/>
                  </a:lnTo>
                  <a:lnTo>
                    <a:pt x="3630" y="65"/>
                  </a:lnTo>
                  <a:lnTo>
                    <a:pt x="3612" y="60"/>
                  </a:lnTo>
                  <a:lnTo>
                    <a:pt x="3594" y="50"/>
                  </a:lnTo>
                  <a:lnTo>
                    <a:pt x="3576" y="50"/>
                  </a:lnTo>
                  <a:lnTo>
                    <a:pt x="3558" y="44"/>
                  </a:lnTo>
                  <a:lnTo>
                    <a:pt x="3540" y="44"/>
                  </a:lnTo>
                  <a:lnTo>
                    <a:pt x="3528" y="44"/>
                  </a:lnTo>
                  <a:lnTo>
                    <a:pt x="3516" y="50"/>
                  </a:lnTo>
                  <a:lnTo>
                    <a:pt x="3504" y="50"/>
                  </a:lnTo>
                  <a:lnTo>
                    <a:pt x="3492" y="55"/>
                  </a:lnTo>
                  <a:lnTo>
                    <a:pt x="3480" y="55"/>
                  </a:lnTo>
                  <a:lnTo>
                    <a:pt x="3468" y="65"/>
                  </a:lnTo>
                  <a:lnTo>
                    <a:pt x="3456" y="70"/>
                  </a:lnTo>
                  <a:lnTo>
                    <a:pt x="3450" y="70"/>
                  </a:lnTo>
                  <a:lnTo>
                    <a:pt x="3420" y="76"/>
                  </a:lnTo>
                  <a:lnTo>
                    <a:pt x="3330" y="81"/>
                  </a:lnTo>
                  <a:lnTo>
                    <a:pt x="3204" y="91"/>
                  </a:lnTo>
                  <a:lnTo>
                    <a:pt x="3126" y="102"/>
                  </a:lnTo>
                  <a:lnTo>
                    <a:pt x="3048" y="112"/>
                  </a:lnTo>
                  <a:lnTo>
                    <a:pt x="2970" y="123"/>
                  </a:lnTo>
                  <a:lnTo>
                    <a:pt x="2904" y="128"/>
                  </a:lnTo>
                  <a:lnTo>
                    <a:pt x="2868" y="128"/>
                  </a:lnTo>
                  <a:lnTo>
                    <a:pt x="2844" y="128"/>
                  </a:lnTo>
                  <a:lnTo>
                    <a:pt x="2814" y="128"/>
                  </a:lnTo>
                  <a:lnTo>
                    <a:pt x="2790" y="128"/>
                  </a:lnTo>
                  <a:lnTo>
                    <a:pt x="2766" y="123"/>
                  </a:lnTo>
                  <a:lnTo>
                    <a:pt x="2742" y="117"/>
                  </a:lnTo>
                  <a:lnTo>
                    <a:pt x="2724" y="112"/>
                  </a:lnTo>
                  <a:lnTo>
                    <a:pt x="2706" y="107"/>
                  </a:lnTo>
                  <a:lnTo>
                    <a:pt x="2704" y="83"/>
                  </a:lnTo>
                  <a:lnTo>
                    <a:pt x="2710" y="56"/>
                  </a:lnTo>
                  <a:lnTo>
                    <a:pt x="2710" y="36"/>
                  </a:lnTo>
                  <a:lnTo>
                    <a:pt x="2696" y="25"/>
                  </a:lnTo>
                  <a:lnTo>
                    <a:pt x="2672" y="36"/>
                  </a:lnTo>
                  <a:lnTo>
                    <a:pt x="2658" y="50"/>
                  </a:lnTo>
                  <a:lnTo>
                    <a:pt x="2638" y="60"/>
                  </a:lnTo>
                  <a:lnTo>
                    <a:pt x="2614" y="76"/>
                  </a:lnTo>
                  <a:lnTo>
                    <a:pt x="2590" y="84"/>
                  </a:lnTo>
                  <a:lnTo>
                    <a:pt x="2558" y="95"/>
                  </a:lnTo>
                  <a:lnTo>
                    <a:pt x="2536" y="98"/>
                  </a:lnTo>
                  <a:lnTo>
                    <a:pt x="2508" y="102"/>
                  </a:lnTo>
                  <a:lnTo>
                    <a:pt x="2478" y="105"/>
                  </a:lnTo>
                  <a:lnTo>
                    <a:pt x="2444" y="109"/>
                  </a:lnTo>
                  <a:lnTo>
                    <a:pt x="2410" y="110"/>
                  </a:lnTo>
                  <a:lnTo>
                    <a:pt x="2374" y="107"/>
                  </a:lnTo>
                  <a:lnTo>
                    <a:pt x="2348" y="103"/>
                  </a:lnTo>
                  <a:lnTo>
                    <a:pt x="2322" y="91"/>
                  </a:lnTo>
                  <a:lnTo>
                    <a:pt x="2304" y="86"/>
                  </a:lnTo>
                  <a:lnTo>
                    <a:pt x="2292" y="81"/>
                  </a:lnTo>
                  <a:lnTo>
                    <a:pt x="2286" y="76"/>
                  </a:lnTo>
                  <a:lnTo>
                    <a:pt x="2274" y="70"/>
                  </a:lnTo>
                  <a:lnTo>
                    <a:pt x="2268" y="65"/>
                  </a:lnTo>
                  <a:lnTo>
                    <a:pt x="2246" y="18"/>
                  </a:lnTo>
                  <a:lnTo>
                    <a:pt x="2224" y="0"/>
                  </a:lnTo>
                  <a:lnTo>
                    <a:pt x="2185" y="3"/>
                  </a:lnTo>
                  <a:lnTo>
                    <a:pt x="2156" y="16"/>
                  </a:lnTo>
                  <a:lnTo>
                    <a:pt x="2126" y="22"/>
                  </a:lnTo>
                  <a:lnTo>
                    <a:pt x="2081" y="49"/>
                  </a:lnTo>
                  <a:lnTo>
                    <a:pt x="2048" y="64"/>
                  </a:lnTo>
                  <a:lnTo>
                    <a:pt x="2018" y="76"/>
                  </a:lnTo>
                  <a:lnTo>
                    <a:pt x="1986" y="96"/>
                  </a:lnTo>
                  <a:lnTo>
                    <a:pt x="1896" y="102"/>
                  </a:lnTo>
                  <a:lnTo>
                    <a:pt x="1794" y="102"/>
                  </a:lnTo>
                  <a:lnTo>
                    <a:pt x="1692" y="102"/>
                  </a:lnTo>
                  <a:lnTo>
                    <a:pt x="1644" y="102"/>
                  </a:lnTo>
                  <a:lnTo>
                    <a:pt x="1602" y="96"/>
                  </a:lnTo>
                  <a:lnTo>
                    <a:pt x="1560" y="91"/>
                  </a:lnTo>
                  <a:lnTo>
                    <a:pt x="1524" y="86"/>
                  </a:lnTo>
                  <a:lnTo>
                    <a:pt x="1506" y="86"/>
                  </a:lnTo>
                  <a:lnTo>
                    <a:pt x="1494" y="81"/>
                  </a:lnTo>
                  <a:lnTo>
                    <a:pt x="1482" y="76"/>
                  </a:lnTo>
                  <a:lnTo>
                    <a:pt x="1476" y="70"/>
                  </a:lnTo>
                  <a:lnTo>
                    <a:pt x="1458" y="65"/>
                  </a:lnTo>
                  <a:lnTo>
                    <a:pt x="1440" y="55"/>
                  </a:lnTo>
                  <a:lnTo>
                    <a:pt x="1428" y="50"/>
                  </a:lnTo>
                  <a:lnTo>
                    <a:pt x="1410" y="50"/>
                  </a:lnTo>
                  <a:lnTo>
                    <a:pt x="1398" y="44"/>
                  </a:lnTo>
                  <a:lnTo>
                    <a:pt x="1386" y="44"/>
                  </a:lnTo>
                  <a:lnTo>
                    <a:pt x="1374" y="44"/>
                  </a:lnTo>
                  <a:lnTo>
                    <a:pt x="1356" y="44"/>
                  </a:lnTo>
                  <a:lnTo>
                    <a:pt x="1344" y="44"/>
                  </a:lnTo>
                  <a:lnTo>
                    <a:pt x="1332" y="50"/>
                  </a:lnTo>
                  <a:lnTo>
                    <a:pt x="1308" y="55"/>
                  </a:lnTo>
                  <a:lnTo>
                    <a:pt x="1260" y="70"/>
                  </a:lnTo>
                  <a:lnTo>
                    <a:pt x="1218" y="86"/>
                  </a:lnTo>
                  <a:lnTo>
                    <a:pt x="1176" y="96"/>
                  </a:lnTo>
                  <a:lnTo>
                    <a:pt x="1140" y="107"/>
                  </a:lnTo>
                  <a:lnTo>
                    <a:pt x="1098" y="117"/>
                  </a:lnTo>
                  <a:lnTo>
                    <a:pt x="1062" y="128"/>
                  </a:lnTo>
                  <a:lnTo>
                    <a:pt x="1020" y="133"/>
                  </a:lnTo>
                  <a:lnTo>
                    <a:pt x="948" y="143"/>
                  </a:lnTo>
                  <a:lnTo>
                    <a:pt x="882" y="149"/>
                  </a:lnTo>
                  <a:lnTo>
                    <a:pt x="822" y="149"/>
                  </a:lnTo>
                  <a:lnTo>
                    <a:pt x="762" y="143"/>
                  </a:lnTo>
                  <a:lnTo>
                    <a:pt x="708" y="138"/>
                  </a:lnTo>
                  <a:lnTo>
                    <a:pt x="654" y="128"/>
                  </a:lnTo>
                  <a:lnTo>
                    <a:pt x="612" y="117"/>
                  </a:lnTo>
                  <a:lnTo>
                    <a:pt x="570" y="107"/>
                  </a:lnTo>
                  <a:lnTo>
                    <a:pt x="534" y="96"/>
                  </a:lnTo>
                  <a:lnTo>
                    <a:pt x="504" y="86"/>
                  </a:lnTo>
                  <a:lnTo>
                    <a:pt x="480" y="76"/>
                  </a:lnTo>
                  <a:lnTo>
                    <a:pt x="462" y="65"/>
                  </a:lnTo>
                  <a:lnTo>
                    <a:pt x="444" y="55"/>
                  </a:lnTo>
                  <a:lnTo>
                    <a:pt x="426" y="44"/>
                  </a:lnTo>
                  <a:lnTo>
                    <a:pt x="408" y="34"/>
                  </a:lnTo>
                  <a:lnTo>
                    <a:pt x="402" y="34"/>
                  </a:lnTo>
                  <a:lnTo>
                    <a:pt x="396" y="34"/>
                  </a:lnTo>
                  <a:lnTo>
                    <a:pt x="390" y="34"/>
                  </a:lnTo>
                  <a:lnTo>
                    <a:pt x="384" y="34"/>
                  </a:lnTo>
                  <a:lnTo>
                    <a:pt x="378" y="39"/>
                  </a:lnTo>
                  <a:lnTo>
                    <a:pt x="372" y="44"/>
                  </a:lnTo>
                  <a:lnTo>
                    <a:pt x="360" y="55"/>
                  </a:lnTo>
                  <a:lnTo>
                    <a:pt x="348" y="65"/>
                  </a:lnTo>
                  <a:lnTo>
                    <a:pt x="342" y="70"/>
                  </a:lnTo>
                  <a:lnTo>
                    <a:pt x="336" y="76"/>
                  </a:lnTo>
                  <a:lnTo>
                    <a:pt x="324" y="86"/>
                  </a:lnTo>
                  <a:lnTo>
                    <a:pt x="306" y="91"/>
                  </a:lnTo>
                  <a:lnTo>
                    <a:pt x="288" y="96"/>
                  </a:lnTo>
                  <a:lnTo>
                    <a:pt x="264" y="102"/>
                  </a:lnTo>
                  <a:lnTo>
                    <a:pt x="240" y="107"/>
                  </a:lnTo>
                  <a:lnTo>
                    <a:pt x="216" y="112"/>
                  </a:lnTo>
                  <a:lnTo>
                    <a:pt x="192" y="112"/>
                  </a:lnTo>
                  <a:lnTo>
                    <a:pt x="168" y="117"/>
                  </a:lnTo>
                  <a:lnTo>
                    <a:pt x="145" y="117"/>
                  </a:lnTo>
                  <a:lnTo>
                    <a:pt x="120" y="117"/>
                  </a:lnTo>
                  <a:lnTo>
                    <a:pt x="90" y="112"/>
                  </a:lnTo>
                  <a:lnTo>
                    <a:pt x="66" y="112"/>
                  </a:lnTo>
                  <a:lnTo>
                    <a:pt x="42" y="107"/>
                  </a:lnTo>
                  <a:lnTo>
                    <a:pt x="24" y="102"/>
                  </a:lnTo>
                  <a:lnTo>
                    <a:pt x="0" y="96"/>
                  </a:lnTo>
                  <a:lnTo>
                    <a:pt x="0" y="445"/>
                  </a:lnTo>
                  <a:lnTo>
                    <a:pt x="5760" y="445"/>
                  </a:lnTo>
                </a:path>
              </a:pathLst>
            </a:custGeom>
            <a:solidFill>
              <a:schemeClr val="accent2">
                <a:alpha val="50195"/>
              </a:schemeClr>
            </a:solidFill>
            <a:ln>
              <a:noFill/>
            </a:ln>
            <a:extLst>
              <a:ext uri="{91240B29-F687-4F45-9708-019B960494DF}">
                <a14:hiddenLine xmlns:a14="http://schemas.microsoft.com/office/drawing/2010/main" w="9525">
                  <a:solidFill>
                    <a:srgbClr val="F11E8C"/>
                  </a:solidFill>
                  <a:prstDash val="solid"/>
                  <a:round/>
                  <a:headEnd/>
                  <a:tailEnd/>
                </a14:hiddenLine>
              </a:ext>
            </a:extLst>
          </p:spPr>
          <p:txBody>
            <a:bodyPr/>
            <a:lstStyle/>
            <a:p>
              <a:endParaRPr lang="en-US"/>
            </a:p>
          </p:txBody>
        </p:sp>
        <p:sp>
          <p:nvSpPr>
            <p:cNvPr id="48151" name="Freeform 23"/>
            <p:cNvSpPr>
              <a:spLocks/>
            </p:cNvSpPr>
            <p:nvPr userDrawn="1"/>
          </p:nvSpPr>
          <p:spPr bwMode="hidden">
            <a:xfrm>
              <a:off x="0" y="3867"/>
              <a:ext cx="5770" cy="174"/>
            </a:xfrm>
            <a:custGeom>
              <a:avLst/>
              <a:gdLst>
                <a:gd name="T0" fmla="*/ 4993 w 5770"/>
                <a:gd name="T1" fmla="*/ 66 h 174"/>
                <a:gd name="T2" fmla="*/ 4771 w 5770"/>
                <a:gd name="T3" fmla="*/ 132 h 174"/>
                <a:gd name="T4" fmla="*/ 4640 w 5770"/>
                <a:gd name="T5" fmla="*/ 96 h 174"/>
                <a:gd name="T6" fmla="*/ 4598 w 5770"/>
                <a:gd name="T7" fmla="*/ 36 h 174"/>
                <a:gd name="T8" fmla="*/ 4478 w 5770"/>
                <a:gd name="T9" fmla="*/ 30 h 174"/>
                <a:gd name="T10" fmla="*/ 4186 w 5770"/>
                <a:gd name="T11" fmla="*/ 108 h 174"/>
                <a:gd name="T12" fmla="*/ 3815 w 5770"/>
                <a:gd name="T13" fmla="*/ 120 h 174"/>
                <a:gd name="T14" fmla="*/ 3617 w 5770"/>
                <a:gd name="T15" fmla="*/ 72 h 174"/>
                <a:gd name="T16" fmla="*/ 3510 w 5770"/>
                <a:gd name="T17" fmla="*/ 60 h 174"/>
                <a:gd name="T18" fmla="*/ 3336 w 5770"/>
                <a:gd name="T19" fmla="*/ 96 h 174"/>
                <a:gd name="T20" fmla="*/ 2846 w 5770"/>
                <a:gd name="T21" fmla="*/ 150 h 174"/>
                <a:gd name="T22" fmla="*/ 2703 w 5770"/>
                <a:gd name="T23" fmla="*/ 96 h 174"/>
                <a:gd name="T24" fmla="*/ 2619 w 5770"/>
                <a:gd name="T25" fmla="*/ 90 h 174"/>
                <a:gd name="T26" fmla="*/ 2416 w 5770"/>
                <a:gd name="T27" fmla="*/ 132 h 174"/>
                <a:gd name="T28" fmla="*/ 2278 w 5770"/>
                <a:gd name="T29" fmla="*/ 84 h 174"/>
                <a:gd name="T30" fmla="*/ 2151 w 5770"/>
                <a:gd name="T31" fmla="*/ 36 h 174"/>
                <a:gd name="T32" fmla="*/ 1947 w 5770"/>
                <a:gd name="T33" fmla="*/ 120 h 174"/>
                <a:gd name="T34" fmla="*/ 1525 w 5770"/>
                <a:gd name="T35" fmla="*/ 102 h 174"/>
                <a:gd name="T36" fmla="*/ 1429 w 5770"/>
                <a:gd name="T37" fmla="*/ 60 h 174"/>
                <a:gd name="T38" fmla="*/ 1333 w 5770"/>
                <a:gd name="T39" fmla="*/ 60 h 174"/>
                <a:gd name="T40" fmla="*/ 1058 w 5770"/>
                <a:gd name="T41" fmla="*/ 150 h 174"/>
                <a:gd name="T42" fmla="*/ 652 w 5770"/>
                <a:gd name="T43" fmla="*/ 150 h 174"/>
                <a:gd name="T44" fmla="*/ 442 w 5770"/>
                <a:gd name="T45" fmla="*/ 66 h 174"/>
                <a:gd name="T46" fmla="*/ 377 w 5770"/>
                <a:gd name="T47" fmla="*/ 48 h 174"/>
                <a:gd name="T48" fmla="*/ 305 w 5770"/>
                <a:gd name="T49" fmla="*/ 108 h 174"/>
                <a:gd name="T50" fmla="*/ 144 w 5770"/>
                <a:gd name="T51" fmla="*/ 138 h 174"/>
                <a:gd name="T52" fmla="*/ 0 w 5770"/>
                <a:gd name="T53" fmla="*/ 96 h 174"/>
                <a:gd name="T54" fmla="*/ 167 w 5770"/>
                <a:gd name="T55" fmla="*/ 120 h 174"/>
                <a:gd name="T56" fmla="*/ 323 w 5770"/>
                <a:gd name="T57" fmla="*/ 84 h 174"/>
                <a:gd name="T58" fmla="*/ 383 w 5770"/>
                <a:gd name="T59" fmla="*/ 24 h 174"/>
                <a:gd name="T60" fmla="*/ 460 w 5770"/>
                <a:gd name="T61" fmla="*/ 60 h 174"/>
                <a:gd name="T62" fmla="*/ 706 w 5770"/>
                <a:gd name="T63" fmla="*/ 144 h 174"/>
                <a:gd name="T64" fmla="*/ 1100 w 5770"/>
                <a:gd name="T65" fmla="*/ 120 h 174"/>
                <a:gd name="T66" fmla="*/ 1345 w 5770"/>
                <a:gd name="T67" fmla="*/ 36 h 174"/>
                <a:gd name="T68" fmla="*/ 1441 w 5770"/>
                <a:gd name="T69" fmla="*/ 48 h 174"/>
                <a:gd name="T70" fmla="*/ 1561 w 5770"/>
                <a:gd name="T71" fmla="*/ 90 h 174"/>
                <a:gd name="T72" fmla="*/ 1971 w 5770"/>
                <a:gd name="T73" fmla="*/ 96 h 174"/>
                <a:gd name="T74" fmla="*/ 2235 w 5770"/>
                <a:gd name="T75" fmla="*/ 3 h 174"/>
                <a:gd name="T76" fmla="*/ 2350 w 5770"/>
                <a:gd name="T77" fmla="*/ 102 h 174"/>
                <a:gd name="T78" fmla="*/ 2559 w 5770"/>
                <a:gd name="T79" fmla="*/ 96 h 174"/>
                <a:gd name="T80" fmla="*/ 2715 w 5770"/>
                <a:gd name="T81" fmla="*/ 24 h 174"/>
                <a:gd name="T82" fmla="*/ 2792 w 5770"/>
                <a:gd name="T83" fmla="*/ 132 h 174"/>
                <a:gd name="T84" fmla="*/ 3127 w 5770"/>
                <a:gd name="T85" fmla="*/ 102 h 174"/>
                <a:gd name="T86" fmla="*/ 3486 w 5770"/>
                <a:gd name="T87" fmla="*/ 48 h 174"/>
                <a:gd name="T88" fmla="*/ 3582 w 5770"/>
                <a:gd name="T89" fmla="*/ 42 h 174"/>
                <a:gd name="T90" fmla="*/ 3731 w 5770"/>
                <a:gd name="T91" fmla="*/ 90 h 174"/>
                <a:gd name="T92" fmla="*/ 4078 w 5770"/>
                <a:gd name="T93" fmla="*/ 102 h 174"/>
                <a:gd name="T94" fmla="*/ 4419 w 5770"/>
                <a:gd name="T95" fmla="*/ 30 h 174"/>
                <a:gd name="T96" fmla="*/ 4574 w 5770"/>
                <a:gd name="T97" fmla="*/ 6 h 174"/>
                <a:gd name="T98" fmla="*/ 4628 w 5770"/>
                <a:gd name="T99" fmla="*/ 60 h 174"/>
                <a:gd name="T100" fmla="*/ 4724 w 5770"/>
                <a:gd name="T101" fmla="*/ 108 h 174"/>
                <a:gd name="T102" fmla="*/ 4927 w 5770"/>
                <a:gd name="T103" fmla="*/ 84 h 174"/>
                <a:gd name="T104" fmla="*/ 5118 w 5770"/>
                <a:gd name="T105" fmla="*/ 14 h 174"/>
                <a:gd name="T106" fmla="*/ 5280 w 5770"/>
                <a:gd name="T107" fmla="*/ 9 h 174"/>
                <a:gd name="T108" fmla="*/ 5453 w 5770"/>
                <a:gd name="T109" fmla="*/ 36 h 174"/>
                <a:gd name="T110" fmla="*/ 5465 w 5770"/>
                <a:gd name="T111" fmla="*/ 72 h 174"/>
                <a:gd name="T112" fmla="*/ 5656 w 5770"/>
                <a:gd name="T113" fmla="*/ 90 h 174"/>
                <a:gd name="T114" fmla="*/ 5710 w 5770"/>
                <a:gd name="T115" fmla="*/ 102 h 174"/>
                <a:gd name="T116" fmla="*/ 5477 w 5770"/>
                <a:gd name="T117" fmla="*/ 90 h 174"/>
                <a:gd name="T118" fmla="*/ 5453 w 5770"/>
                <a:gd name="T119" fmla="*/ 60 h 174"/>
                <a:gd name="T120" fmla="*/ 5393 w 5770"/>
                <a:gd name="T121" fmla="*/ 30 h 174"/>
                <a:gd name="T122" fmla="*/ 5219 w 5770"/>
                <a:gd name="T123" fmla="*/ 2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70" h="174">
                  <a:moveTo>
                    <a:pt x="5151" y="24"/>
                  </a:moveTo>
                  <a:lnTo>
                    <a:pt x="5127" y="26"/>
                  </a:lnTo>
                  <a:lnTo>
                    <a:pt x="5082" y="30"/>
                  </a:lnTo>
                  <a:lnTo>
                    <a:pt x="5049" y="38"/>
                  </a:lnTo>
                  <a:lnTo>
                    <a:pt x="5029" y="48"/>
                  </a:lnTo>
                  <a:lnTo>
                    <a:pt x="5017" y="54"/>
                  </a:lnTo>
                  <a:lnTo>
                    <a:pt x="4993" y="66"/>
                  </a:lnTo>
                  <a:lnTo>
                    <a:pt x="4957" y="84"/>
                  </a:lnTo>
                  <a:lnTo>
                    <a:pt x="4927" y="102"/>
                  </a:lnTo>
                  <a:lnTo>
                    <a:pt x="4891" y="114"/>
                  </a:lnTo>
                  <a:lnTo>
                    <a:pt x="4861" y="120"/>
                  </a:lnTo>
                  <a:lnTo>
                    <a:pt x="4831" y="126"/>
                  </a:lnTo>
                  <a:lnTo>
                    <a:pt x="4801" y="132"/>
                  </a:lnTo>
                  <a:lnTo>
                    <a:pt x="4771" y="132"/>
                  </a:lnTo>
                  <a:lnTo>
                    <a:pt x="4748" y="132"/>
                  </a:lnTo>
                  <a:lnTo>
                    <a:pt x="4724" y="126"/>
                  </a:lnTo>
                  <a:lnTo>
                    <a:pt x="4706" y="120"/>
                  </a:lnTo>
                  <a:lnTo>
                    <a:pt x="4682" y="114"/>
                  </a:lnTo>
                  <a:lnTo>
                    <a:pt x="4670" y="108"/>
                  </a:lnTo>
                  <a:lnTo>
                    <a:pt x="4652" y="102"/>
                  </a:lnTo>
                  <a:lnTo>
                    <a:pt x="4640" y="96"/>
                  </a:lnTo>
                  <a:lnTo>
                    <a:pt x="4634" y="84"/>
                  </a:lnTo>
                  <a:lnTo>
                    <a:pt x="4628" y="78"/>
                  </a:lnTo>
                  <a:lnTo>
                    <a:pt x="4622" y="66"/>
                  </a:lnTo>
                  <a:lnTo>
                    <a:pt x="4616" y="54"/>
                  </a:lnTo>
                  <a:lnTo>
                    <a:pt x="4610" y="48"/>
                  </a:lnTo>
                  <a:lnTo>
                    <a:pt x="4604" y="42"/>
                  </a:lnTo>
                  <a:lnTo>
                    <a:pt x="4598" y="36"/>
                  </a:lnTo>
                  <a:lnTo>
                    <a:pt x="4586" y="30"/>
                  </a:lnTo>
                  <a:lnTo>
                    <a:pt x="4574" y="24"/>
                  </a:lnTo>
                  <a:lnTo>
                    <a:pt x="4562" y="18"/>
                  </a:lnTo>
                  <a:lnTo>
                    <a:pt x="4544" y="18"/>
                  </a:lnTo>
                  <a:lnTo>
                    <a:pt x="4526" y="18"/>
                  </a:lnTo>
                  <a:lnTo>
                    <a:pt x="4502" y="24"/>
                  </a:lnTo>
                  <a:lnTo>
                    <a:pt x="4478" y="30"/>
                  </a:lnTo>
                  <a:lnTo>
                    <a:pt x="4449" y="36"/>
                  </a:lnTo>
                  <a:lnTo>
                    <a:pt x="4419" y="48"/>
                  </a:lnTo>
                  <a:lnTo>
                    <a:pt x="4383" y="60"/>
                  </a:lnTo>
                  <a:lnTo>
                    <a:pt x="4341" y="72"/>
                  </a:lnTo>
                  <a:lnTo>
                    <a:pt x="4287" y="90"/>
                  </a:lnTo>
                  <a:lnTo>
                    <a:pt x="4239" y="96"/>
                  </a:lnTo>
                  <a:lnTo>
                    <a:pt x="4186" y="108"/>
                  </a:lnTo>
                  <a:lnTo>
                    <a:pt x="4132" y="114"/>
                  </a:lnTo>
                  <a:lnTo>
                    <a:pt x="4078" y="120"/>
                  </a:lnTo>
                  <a:lnTo>
                    <a:pt x="4024" y="120"/>
                  </a:lnTo>
                  <a:lnTo>
                    <a:pt x="3970" y="120"/>
                  </a:lnTo>
                  <a:lnTo>
                    <a:pt x="3916" y="120"/>
                  </a:lnTo>
                  <a:lnTo>
                    <a:pt x="3863" y="120"/>
                  </a:lnTo>
                  <a:lnTo>
                    <a:pt x="3815" y="120"/>
                  </a:lnTo>
                  <a:lnTo>
                    <a:pt x="3767" y="114"/>
                  </a:lnTo>
                  <a:lnTo>
                    <a:pt x="3731" y="108"/>
                  </a:lnTo>
                  <a:lnTo>
                    <a:pt x="3689" y="96"/>
                  </a:lnTo>
                  <a:lnTo>
                    <a:pt x="3659" y="90"/>
                  </a:lnTo>
                  <a:lnTo>
                    <a:pt x="3647" y="84"/>
                  </a:lnTo>
                  <a:lnTo>
                    <a:pt x="3635" y="78"/>
                  </a:lnTo>
                  <a:lnTo>
                    <a:pt x="3617" y="72"/>
                  </a:lnTo>
                  <a:lnTo>
                    <a:pt x="3600" y="60"/>
                  </a:lnTo>
                  <a:lnTo>
                    <a:pt x="3582" y="60"/>
                  </a:lnTo>
                  <a:lnTo>
                    <a:pt x="3564" y="54"/>
                  </a:lnTo>
                  <a:lnTo>
                    <a:pt x="3546" y="54"/>
                  </a:lnTo>
                  <a:lnTo>
                    <a:pt x="3534" y="54"/>
                  </a:lnTo>
                  <a:lnTo>
                    <a:pt x="3522" y="60"/>
                  </a:lnTo>
                  <a:lnTo>
                    <a:pt x="3510" y="60"/>
                  </a:lnTo>
                  <a:lnTo>
                    <a:pt x="3498" y="66"/>
                  </a:lnTo>
                  <a:lnTo>
                    <a:pt x="3486" y="66"/>
                  </a:lnTo>
                  <a:lnTo>
                    <a:pt x="3474" y="78"/>
                  </a:lnTo>
                  <a:lnTo>
                    <a:pt x="3462" y="84"/>
                  </a:lnTo>
                  <a:lnTo>
                    <a:pt x="3456" y="84"/>
                  </a:lnTo>
                  <a:lnTo>
                    <a:pt x="3426" y="90"/>
                  </a:lnTo>
                  <a:lnTo>
                    <a:pt x="3336" y="96"/>
                  </a:lnTo>
                  <a:lnTo>
                    <a:pt x="3205" y="108"/>
                  </a:lnTo>
                  <a:lnTo>
                    <a:pt x="3127" y="120"/>
                  </a:lnTo>
                  <a:lnTo>
                    <a:pt x="3049" y="132"/>
                  </a:lnTo>
                  <a:lnTo>
                    <a:pt x="2972" y="144"/>
                  </a:lnTo>
                  <a:lnTo>
                    <a:pt x="2906" y="150"/>
                  </a:lnTo>
                  <a:lnTo>
                    <a:pt x="2870" y="150"/>
                  </a:lnTo>
                  <a:lnTo>
                    <a:pt x="2846" y="150"/>
                  </a:lnTo>
                  <a:lnTo>
                    <a:pt x="2816" y="150"/>
                  </a:lnTo>
                  <a:lnTo>
                    <a:pt x="2792" y="150"/>
                  </a:lnTo>
                  <a:lnTo>
                    <a:pt x="2768" y="144"/>
                  </a:lnTo>
                  <a:lnTo>
                    <a:pt x="2744" y="138"/>
                  </a:lnTo>
                  <a:lnTo>
                    <a:pt x="2727" y="132"/>
                  </a:lnTo>
                  <a:lnTo>
                    <a:pt x="2709" y="126"/>
                  </a:lnTo>
                  <a:lnTo>
                    <a:pt x="2703" y="96"/>
                  </a:lnTo>
                  <a:lnTo>
                    <a:pt x="2703" y="78"/>
                  </a:lnTo>
                  <a:lnTo>
                    <a:pt x="2709" y="42"/>
                  </a:lnTo>
                  <a:lnTo>
                    <a:pt x="2697" y="36"/>
                  </a:lnTo>
                  <a:lnTo>
                    <a:pt x="2673" y="42"/>
                  </a:lnTo>
                  <a:lnTo>
                    <a:pt x="2661" y="60"/>
                  </a:lnTo>
                  <a:lnTo>
                    <a:pt x="2643" y="72"/>
                  </a:lnTo>
                  <a:lnTo>
                    <a:pt x="2619" y="90"/>
                  </a:lnTo>
                  <a:lnTo>
                    <a:pt x="2595" y="102"/>
                  </a:lnTo>
                  <a:lnTo>
                    <a:pt x="2559" y="114"/>
                  </a:lnTo>
                  <a:lnTo>
                    <a:pt x="2541" y="114"/>
                  </a:lnTo>
                  <a:lnTo>
                    <a:pt x="2511" y="120"/>
                  </a:lnTo>
                  <a:lnTo>
                    <a:pt x="2481" y="126"/>
                  </a:lnTo>
                  <a:lnTo>
                    <a:pt x="2446" y="126"/>
                  </a:lnTo>
                  <a:lnTo>
                    <a:pt x="2416" y="132"/>
                  </a:lnTo>
                  <a:lnTo>
                    <a:pt x="2380" y="126"/>
                  </a:lnTo>
                  <a:lnTo>
                    <a:pt x="2350" y="120"/>
                  </a:lnTo>
                  <a:lnTo>
                    <a:pt x="2326" y="108"/>
                  </a:lnTo>
                  <a:lnTo>
                    <a:pt x="2308" y="102"/>
                  </a:lnTo>
                  <a:lnTo>
                    <a:pt x="2296" y="96"/>
                  </a:lnTo>
                  <a:lnTo>
                    <a:pt x="2290" y="90"/>
                  </a:lnTo>
                  <a:lnTo>
                    <a:pt x="2278" y="84"/>
                  </a:lnTo>
                  <a:lnTo>
                    <a:pt x="2272" y="78"/>
                  </a:lnTo>
                  <a:lnTo>
                    <a:pt x="2250" y="57"/>
                  </a:lnTo>
                  <a:lnTo>
                    <a:pt x="2243" y="35"/>
                  </a:lnTo>
                  <a:lnTo>
                    <a:pt x="2228" y="18"/>
                  </a:lnTo>
                  <a:lnTo>
                    <a:pt x="2208" y="18"/>
                  </a:lnTo>
                  <a:lnTo>
                    <a:pt x="2172" y="24"/>
                  </a:lnTo>
                  <a:lnTo>
                    <a:pt x="2151" y="36"/>
                  </a:lnTo>
                  <a:lnTo>
                    <a:pt x="2127" y="51"/>
                  </a:lnTo>
                  <a:lnTo>
                    <a:pt x="2097" y="60"/>
                  </a:lnTo>
                  <a:lnTo>
                    <a:pt x="2073" y="72"/>
                  </a:lnTo>
                  <a:lnTo>
                    <a:pt x="2046" y="87"/>
                  </a:lnTo>
                  <a:lnTo>
                    <a:pt x="2007" y="102"/>
                  </a:lnTo>
                  <a:lnTo>
                    <a:pt x="1977" y="114"/>
                  </a:lnTo>
                  <a:lnTo>
                    <a:pt x="1947" y="120"/>
                  </a:lnTo>
                  <a:lnTo>
                    <a:pt x="1895" y="120"/>
                  </a:lnTo>
                  <a:lnTo>
                    <a:pt x="1794" y="120"/>
                  </a:lnTo>
                  <a:lnTo>
                    <a:pt x="1692" y="120"/>
                  </a:lnTo>
                  <a:lnTo>
                    <a:pt x="1644" y="120"/>
                  </a:lnTo>
                  <a:lnTo>
                    <a:pt x="1602" y="114"/>
                  </a:lnTo>
                  <a:lnTo>
                    <a:pt x="1561" y="108"/>
                  </a:lnTo>
                  <a:lnTo>
                    <a:pt x="1525" y="102"/>
                  </a:lnTo>
                  <a:lnTo>
                    <a:pt x="1507" y="102"/>
                  </a:lnTo>
                  <a:lnTo>
                    <a:pt x="1495" y="96"/>
                  </a:lnTo>
                  <a:lnTo>
                    <a:pt x="1483" y="90"/>
                  </a:lnTo>
                  <a:lnTo>
                    <a:pt x="1477" y="84"/>
                  </a:lnTo>
                  <a:lnTo>
                    <a:pt x="1459" y="78"/>
                  </a:lnTo>
                  <a:lnTo>
                    <a:pt x="1441" y="66"/>
                  </a:lnTo>
                  <a:lnTo>
                    <a:pt x="1429" y="60"/>
                  </a:lnTo>
                  <a:lnTo>
                    <a:pt x="1411" y="60"/>
                  </a:lnTo>
                  <a:lnTo>
                    <a:pt x="1399" y="54"/>
                  </a:lnTo>
                  <a:lnTo>
                    <a:pt x="1387" y="54"/>
                  </a:lnTo>
                  <a:lnTo>
                    <a:pt x="1375" y="54"/>
                  </a:lnTo>
                  <a:lnTo>
                    <a:pt x="1357" y="54"/>
                  </a:lnTo>
                  <a:lnTo>
                    <a:pt x="1345" y="54"/>
                  </a:lnTo>
                  <a:lnTo>
                    <a:pt x="1333" y="60"/>
                  </a:lnTo>
                  <a:lnTo>
                    <a:pt x="1309" y="66"/>
                  </a:lnTo>
                  <a:lnTo>
                    <a:pt x="1262" y="84"/>
                  </a:lnTo>
                  <a:lnTo>
                    <a:pt x="1220" y="102"/>
                  </a:lnTo>
                  <a:lnTo>
                    <a:pt x="1178" y="114"/>
                  </a:lnTo>
                  <a:lnTo>
                    <a:pt x="1142" y="126"/>
                  </a:lnTo>
                  <a:lnTo>
                    <a:pt x="1100" y="138"/>
                  </a:lnTo>
                  <a:lnTo>
                    <a:pt x="1058" y="150"/>
                  </a:lnTo>
                  <a:lnTo>
                    <a:pt x="1016" y="156"/>
                  </a:lnTo>
                  <a:lnTo>
                    <a:pt x="945" y="168"/>
                  </a:lnTo>
                  <a:lnTo>
                    <a:pt x="879" y="174"/>
                  </a:lnTo>
                  <a:lnTo>
                    <a:pt x="819" y="174"/>
                  </a:lnTo>
                  <a:lnTo>
                    <a:pt x="759" y="168"/>
                  </a:lnTo>
                  <a:lnTo>
                    <a:pt x="706" y="162"/>
                  </a:lnTo>
                  <a:lnTo>
                    <a:pt x="652" y="150"/>
                  </a:lnTo>
                  <a:lnTo>
                    <a:pt x="610" y="138"/>
                  </a:lnTo>
                  <a:lnTo>
                    <a:pt x="568" y="126"/>
                  </a:lnTo>
                  <a:lnTo>
                    <a:pt x="532" y="114"/>
                  </a:lnTo>
                  <a:lnTo>
                    <a:pt x="502" y="102"/>
                  </a:lnTo>
                  <a:lnTo>
                    <a:pt x="478" y="90"/>
                  </a:lnTo>
                  <a:lnTo>
                    <a:pt x="460" y="78"/>
                  </a:lnTo>
                  <a:lnTo>
                    <a:pt x="442" y="66"/>
                  </a:lnTo>
                  <a:lnTo>
                    <a:pt x="425" y="54"/>
                  </a:lnTo>
                  <a:lnTo>
                    <a:pt x="407" y="42"/>
                  </a:lnTo>
                  <a:lnTo>
                    <a:pt x="401" y="42"/>
                  </a:lnTo>
                  <a:lnTo>
                    <a:pt x="395" y="42"/>
                  </a:lnTo>
                  <a:lnTo>
                    <a:pt x="389" y="42"/>
                  </a:lnTo>
                  <a:lnTo>
                    <a:pt x="383" y="42"/>
                  </a:lnTo>
                  <a:lnTo>
                    <a:pt x="377" y="48"/>
                  </a:lnTo>
                  <a:lnTo>
                    <a:pt x="371" y="54"/>
                  </a:lnTo>
                  <a:lnTo>
                    <a:pt x="359" y="66"/>
                  </a:lnTo>
                  <a:lnTo>
                    <a:pt x="347" y="78"/>
                  </a:lnTo>
                  <a:lnTo>
                    <a:pt x="341" y="84"/>
                  </a:lnTo>
                  <a:lnTo>
                    <a:pt x="335" y="90"/>
                  </a:lnTo>
                  <a:lnTo>
                    <a:pt x="323" y="102"/>
                  </a:lnTo>
                  <a:lnTo>
                    <a:pt x="305" y="108"/>
                  </a:lnTo>
                  <a:lnTo>
                    <a:pt x="287" y="114"/>
                  </a:lnTo>
                  <a:lnTo>
                    <a:pt x="263" y="120"/>
                  </a:lnTo>
                  <a:lnTo>
                    <a:pt x="239" y="126"/>
                  </a:lnTo>
                  <a:lnTo>
                    <a:pt x="215" y="132"/>
                  </a:lnTo>
                  <a:lnTo>
                    <a:pt x="191" y="132"/>
                  </a:lnTo>
                  <a:lnTo>
                    <a:pt x="167" y="138"/>
                  </a:lnTo>
                  <a:lnTo>
                    <a:pt x="144" y="138"/>
                  </a:lnTo>
                  <a:lnTo>
                    <a:pt x="120" y="138"/>
                  </a:lnTo>
                  <a:lnTo>
                    <a:pt x="90" y="132"/>
                  </a:lnTo>
                  <a:lnTo>
                    <a:pt x="66" y="132"/>
                  </a:lnTo>
                  <a:lnTo>
                    <a:pt x="42" y="126"/>
                  </a:lnTo>
                  <a:lnTo>
                    <a:pt x="24" y="120"/>
                  </a:lnTo>
                  <a:lnTo>
                    <a:pt x="0" y="114"/>
                  </a:lnTo>
                  <a:lnTo>
                    <a:pt x="0" y="96"/>
                  </a:lnTo>
                  <a:lnTo>
                    <a:pt x="24" y="102"/>
                  </a:lnTo>
                  <a:lnTo>
                    <a:pt x="42" y="108"/>
                  </a:lnTo>
                  <a:lnTo>
                    <a:pt x="66" y="114"/>
                  </a:lnTo>
                  <a:lnTo>
                    <a:pt x="90" y="114"/>
                  </a:lnTo>
                  <a:lnTo>
                    <a:pt x="120" y="120"/>
                  </a:lnTo>
                  <a:lnTo>
                    <a:pt x="144" y="120"/>
                  </a:lnTo>
                  <a:lnTo>
                    <a:pt x="167" y="120"/>
                  </a:lnTo>
                  <a:lnTo>
                    <a:pt x="191" y="114"/>
                  </a:lnTo>
                  <a:lnTo>
                    <a:pt x="215" y="114"/>
                  </a:lnTo>
                  <a:lnTo>
                    <a:pt x="239" y="108"/>
                  </a:lnTo>
                  <a:lnTo>
                    <a:pt x="263" y="102"/>
                  </a:lnTo>
                  <a:lnTo>
                    <a:pt x="287" y="96"/>
                  </a:lnTo>
                  <a:lnTo>
                    <a:pt x="305" y="90"/>
                  </a:lnTo>
                  <a:lnTo>
                    <a:pt x="323" y="84"/>
                  </a:lnTo>
                  <a:lnTo>
                    <a:pt x="335" y="72"/>
                  </a:lnTo>
                  <a:lnTo>
                    <a:pt x="341" y="66"/>
                  </a:lnTo>
                  <a:lnTo>
                    <a:pt x="347" y="60"/>
                  </a:lnTo>
                  <a:lnTo>
                    <a:pt x="359" y="48"/>
                  </a:lnTo>
                  <a:lnTo>
                    <a:pt x="371" y="36"/>
                  </a:lnTo>
                  <a:lnTo>
                    <a:pt x="377" y="30"/>
                  </a:lnTo>
                  <a:lnTo>
                    <a:pt x="383" y="24"/>
                  </a:lnTo>
                  <a:lnTo>
                    <a:pt x="389" y="24"/>
                  </a:lnTo>
                  <a:lnTo>
                    <a:pt x="395" y="24"/>
                  </a:lnTo>
                  <a:lnTo>
                    <a:pt x="401" y="24"/>
                  </a:lnTo>
                  <a:lnTo>
                    <a:pt x="407" y="24"/>
                  </a:lnTo>
                  <a:lnTo>
                    <a:pt x="425" y="36"/>
                  </a:lnTo>
                  <a:lnTo>
                    <a:pt x="442" y="48"/>
                  </a:lnTo>
                  <a:lnTo>
                    <a:pt x="460" y="60"/>
                  </a:lnTo>
                  <a:lnTo>
                    <a:pt x="478" y="72"/>
                  </a:lnTo>
                  <a:lnTo>
                    <a:pt x="502" y="84"/>
                  </a:lnTo>
                  <a:lnTo>
                    <a:pt x="532" y="96"/>
                  </a:lnTo>
                  <a:lnTo>
                    <a:pt x="568" y="108"/>
                  </a:lnTo>
                  <a:lnTo>
                    <a:pt x="610" y="120"/>
                  </a:lnTo>
                  <a:lnTo>
                    <a:pt x="652" y="132"/>
                  </a:lnTo>
                  <a:lnTo>
                    <a:pt x="706" y="144"/>
                  </a:lnTo>
                  <a:lnTo>
                    <a:pt x="759" y="150"/>
                  </a:lnTo>
                  <a:lnTo>
                    <a:pt x="819" y="156"/>
                  </a:lnTo>
                  <a:lnTo>
                    <a:pt x="879" y="156"/>
                  </a:lnTo>
                  <a:lnTo>
                    <a:pt x="945" y="150"/>
                  </a:lnTo>
                  <a:lnTo>
                    <a:pt x="1016" y="138"/>
                  </a:lnTo>
                  <a:lnTo>
                    <a:pt x="1058" y="132"/>
                  </a:lnTo>
                  <a:lnTo>
                    <a:pt x="1100" y="120"/>
                  </a:lnTo>
                  <a:lnTo>
                    <a:pt x="1142" y="108"/>
                  </a:lnTo>
                  <a:lnTo>
                    <a:pt x="1178" y="96"/>
                  </a:lnTo>
                  <a:lnTo>
                    <a:pt x="1220" y="84"/>
                  </a:lnTo>
                  <a:lnTo>
                    <a:pt x="1262" y="66"/>
                  </a:lnTo>
                  <a:lnTo>
                    <a:pt x="1309" y="48"/>
                  </a:lnTo>
                  <a:lnTo>
                    <a:pt x="1333" y="42"/>
                  </a:lnTo>
                  <a:lnTo>
                    <a:pt x="1345" y="36"/>
                  </a:lnTo>
                  <a:lnTo>
                    <a:pt x="1357" y="36"/>
                  </a:lnTo>
                  <a:lnTo>
                    <a:pt x="1375" y="36"/>
                  </a:lnTo>
                  <a:lnTo>
                    <a:pt x="1387" y="36"/>
                  </a:lnTo>
                  <a:lnTo>
                    <a:pt x="1399" y="36"/>
                  </a:lnTo>
                  <a:lnTo>
                    <a:pt x="1411" y="42"/>
                  </a:lnTo>
                  <a:lnTo>
                    <a:pt x="1429" y="42"/>
                  </a:lnTo>
                  <a:lnTo>
                    <a:pt x="1441" y="48"/>
                  </a:lnTo>
                  <a:lnTo>
                    <a:pt x="1459" y="60"/>
                  </a:lnTo>
                  <a:lnTo>
                    <a:pt x="1477" y="66"/>
                  </a:lnTo>
                  <a:lnTo>
                    <a:pt x="1483" y="72"/>
                  </a:lnTo>
                  <a:lnTo>
                    <a:pt x="1495" y="78"/>
                  </a:lnTo>
                  <a:lnTo>
                    <a:pt x="1507" y="84"/>
                  </a:lnTo>
                  <a:lnTo>
                    <a:pt x="1525" y="84"/>
                  </a:lnTo>
                  <a:lnTo>
                    <a:pt x="1561" y="90"/>
                  </a:lnTo>
                  <a:lnTo>
                    <a:pt x="1602" y="96"/>
                  </a:lnTo>
                  <a:lnTo>
                    <a:pt x="1644" y="102"/>
                  </a:lnTo>
                  <a:lnTo>
                    <a:pt x="1692" y="102"/>
                  </a:lnTo>
                  <a:lnTo>
                    <a:pt x="1794" y="102"/>
                  </a:lnTo>
                  <a:lnTo>
                    <a:pt x="1895" y="102"/>
                  </a:lnTo>
                  <a:lnTo>
                    <a:pt x="1938" y="102"/>
                  </a:lnTo>
                  <a:lnTo>
                    <a:pt x="1971" y="96"/>
                  </a:lnTo>
                  <a:lnTo>
                    <a:pt x="2019" y="77"/>
                  </a:lnTo>
                  <a:lnTo>
                    <a:pt x="2063" y="57"/>
                  </a:lnTo>
                  <a:lnTo>
                    <a:pt x="2111" y="38"/>
                  </a:lnTo>
                  <a:lnTo>
                    <a:pt x="2145" y="18"/>
                  </a:lnTo>
                  <a:lnTo>
                    <a:pt x="2172" y="9"/>
                  </a:lnTo>
                  <a:lnTo>
                    <a:pt x="2202" y="0"/>
                  </a:lnTo>
                  <a:lnTo>
                    <a:pt x="2235" y="3"/>
                  </a:lnTo>
                  <a:lnTo>
                    <a:pt x="2250" y="24"/>
                  </a:lnTo>
                  <a:lnTo>
                    <a:pt x="2262" y="51"/>
                  </a:lnTo>
                  <a:lnTo>
                    <a:pt x="2290" y="72"/>
                  </a:lnTo>
                  <a:lnTo>
                    <a:pt x="2296" y="78"/>
                  </a:lnTo>
                  <a:lnTo>
                    <a:pt x="2308" y="84"/>
                  </a:lnTo>
                  <a:lnTo>
                    <a:pt x="2326" y="90"/>
                  </a:lnTo>
                  <a:lnTo>
                    <a:pt x="2350" y="102"/>
                  </a:lnTo>
                  <a:lnTo>
                    <a:pt x="2380" y="108"/>
                  </a:lnTo>
                  <a:lnTo>
                    <a:pt x="2416" y="114"/>
                  </a:lnTo>
                  <a:lnTo>
                    <a:pt x="2446" y="108"/>
                  </a:lnTo>
                  <a:lnTo>
                    <a:pt x="2481" y="108"/>
                  </a:lnTo>
                  <a:lnTo>
                    <a:pt x="2511" y="102"/>
                  </a:lnTo>
                  <a:lnTo>
                    <a:pt x="2541" y="96"/>
                  </a:lnTo>
                  <a:lnTo>
                    <a:pt x="2559" y="96"/>
                  </a:lnTo>
                  <a:lnTo>
                    <a:pt x="2595" y="84"/>
                  </a:lnTo>
                  <a:lnTo>
                    <a:pt x="2619" y="72"/>
                  </a:lnTo>
                  <a:lnTo>
                    <a:pt x="2643" y="54"/>
                  </a:lnTo>
                  <a:lnTo>
                    <a:pt x="2661" y="42"/>
                  </a:lnTo>
                  <a:lnTo>
                    <a:pt x="2673" y="24"/>
                  </a:lnTo>
                  <a:lnTo>
                    <a:pt x="2697" y="18"/>
                  </a:lnTo>
                  <a:lnTo>
                    <a:pt x="2715" y="24"/>
                  </a:lnTo>
                  <a:lnTo>
                    <a:pt x="2715" y="48"/>
                  </a:lnTo>
                  <a:lnTo>
                    <a:pt x="2709" y="78"/>
                  </a:lnTo>
                  <a:lnTo>
                    <a:pt x="2709" y="108"/>
                  </a:lnTo>
                  <a:lnTo>
                    <a:pt x="2727" y="114"/>
                  </a:lnTo>
                  <a:lnTo>
                    <a:pt x="2744" y="120"/>
                  </a:lnTo>
                  <a:lnTo>
                    <a:pt x="2768" y="126"/>
                  </a:lnTo>
                  <a:lnTo>
                    <a:pt x="2792" y="132"/>
                  </a:lnTo>
                  <a:lnTo>
                    <a:pt x="2816" y="132"/>
                  </a:lnTo>
                  <a:lnTo>
                    <a:pt x="2846" y="132"/>
                  </a:lnTo>
                  <a:lnTo>
                    <a:pt x="2870" y="132"/>
                  </a:lnTo>
                  <a:lnTo>
                    <a:pt x="2906" y="132"/>
                  </a:lnTo>
                  <a:lnTo>
                    <a:pt x="2972" y="126"/>
                  </a:lnTo>
                  <a:lnTo>
                    <a:pt x="3049" y="114"/>
                  </a:lnTo>
                  <a:lnTo>
                    <a:pt x="3127" y="102"/>
                  </a:lnTo>
                  <a:lnTo>
                    <a:pt x="3205" y="90"/>
                  </a:lnTo>
                  <a:lnTo>
                    <a:pt x="3336" y="78"/>
                  </a:lnTo>
                  <a:lnTo>
                    <a:pt x="3426" y="72"/>
                  </a:lnTo>
                  <a:lnTo>
                    <a:pt x="3456" y="66"/>
                  </a:lnTo>
                  <a:lnTo>
                    <a:pt x="3462" y="66"/>
                  </a:lnTo>
                  <a:lnTo>
                    <a:pt x="3474" y="60"/>
                  </a:lnTo>
                  <a:lnTo>
                    <a:pt x="3486" y="48"/>
                  </a:lnTo>
                  <a:lnTo>
                    <a:pt x="3498" y="48"/>
                  </a:lnTo>
                  <a:lnTo>
                    <a:pt x="3510" y="42"/>
                  </a:lnTo>
                  <a:lnTo>
                    <a:pt x="3522" y="42"/>
                  </a:lnTo>
                  <a:lnTo>
                    <a:pt x="3534" y="36"/>
                  </a:lnTo>
                  <a:lnTo>
                    <a:pt x="3546" y="36"/>
                  </a:lnTo>
                  <a:lnTo>
                    <a:pt x="3564" y="36"/>
                  </a:lnTo>
                  <a:lnTo>
                    <a:pt x="3582" y="42"/>
                  </a:lnTo>
                  <a:lnTo>
                    <a:pt x="3600" y="42"/>
                  </a:lnTo>
                  <a:lnTo>
                    <a:pt x="3617" y="54"/>
                  </a:lnTo>
                  <a:lnTo>
                    <a:pt x="3635" y="60"/>
                  </a:lnTo>
                  <a:lnTo>
                    <a:pt x="3647" y="66"/>
                  </a:lnTo>
                  <a:lnTo>
                    <a:pt x="3659" y="72"/>
                  </a:lnTo>
                  <a:lnTo>
                    <a:pt x="3689" y="78"/>
                  </a:lnTo>
                  <a:lnTo>
                    <a:pt x="3731" y="90"/>
                  </a:lnTo>
                  <a:lnTo>
                    <a:pt x="3767" y="96"/>
                  </a:lnTo>
                  <a:lnTo>
                    <a:pt x="3815" y="102"/>
                  </a:lnTo>
                  <a:lnTo>
                    <a:pt x="3863" y="102"/>
                  </a:lnTo>
                  <a:lnTo>
                    <a:pt x="3916" y="102"/>
                  </a:lnTo>
                  <a:lnTo>
                    <a:pt x="3970" y="102"/>
                  </a:lnTo>
                  <a:lnTo>
                    <a:pt x="4024" y="102"/>
                  </a:lnTo>
                  <a:lnTo>
                    <a:pt x="4078" y="102"/>
                  </a:lnTo>
                  <a:lnTo>
                    <a:pt x="4132" y="96"/>
                  </a:lnTo>
                  <a:lnTo>
                    <a:pt x="4186" y="90"/>
                  </a:lnTo>
                  <a:lnTo>
                    <a:pt x="4239" y="78"/>
                  </a:lnTo>
                  <a:lnTo>
                    <a:pt x="4287" y="72"/>
                  </a:lnTo>
                  <a:lnTo>
                    <a:pt x="4341" y="54"/>
                  </a:lnTo>
                  <a:lnTo>
                    <a:pt x="4383" y="42"/>
                  </a:lnTo>
                  <a:lnTo>
                    <a:pt x="4419" y="30"/>
                  </a:lnTo>
                  <a:lnTo>
                    <a:pt x="4449" y="18"/>
                  </a:lnTo>
                  <a:lnTo>
                    <a:pt x="4478" y="12"/>
                  </a:lnTo>
                  <a:lnTo>
                    <a:pt x="4502" y="6"/>
                  </a:lnTo>
                  <a:lnTo>
                    <a:pt x="4526" y="0"/>
                  </a:lnTo>
                  <a:lnTo>
                    <a:pt x="4544" y="0"/>
                  </a:lnTo>
                  <a:lnTo>
                    <a:pt x="4562" y="0"/>
                  </a:lnTo>
                  <a:lnTo>
                    <a:pt x="4574" y="6"/>
                  </a:lnTo>
                  <a:lnTo>
                    <a:pt x="4586" y="12"/>
                  </a:lnTo>
                  <a:lnTo>
                    <a:pt x="4598" y="18"/>
                  </a:lnTo>
                  <a:lnTo>
                    <a:pt x="4604" y="24"/>
                  </a:lnTo>
                  <a:lnTo>
                    <a:pt x="4610" y="30"/>
                  </a:lnTo>
                  <a:lnTo>
                    <a:pt x="4616" y="36"/>
                  </a:lnTo>
                  <a:lnTo>
                    <a:pt x="4622" y="48"/>
                  </a:lnTo>
                  <a:lnTo>
                    <a:pt x="4628" y="60"/>
                  </a:lnTo>
                  <a:lnTo>
                    <a:pt x="4634" y="66"/>
                  </a:lnTo>
                  <a:lnTo>
                    <a:pt x="4640" y="78"/>
                  </a:lnTo>
                  <a:lnTo>
                    <a:pt x="4652" y="84"/>
                  </a:lnTo>
                  <a:lnTo>
                    <a:pt x="4670" y="90"/>
                  </a:lnTo>
                  <a:lnTo>
                    <a:pt x="4682" y="96"/>
                  </a:lnTo>
                  <a:lnTo>
                    <a:pt x="4706" y="102"/>
                  </a:lnTo>
                  <a:lnTo>
                    <a:pt x="4724" y="108"/>
                  </a:lnTo>
                  <a:lnTo>
                    <a:pt x="4748" y="114"/>
                  </a:lnTo>
                  <a:lnTo>
                    <a:pt x="4771" y="114"/>
                  </a:lnTo>
                  <a:lnTo>
                    <a:pt x="4801" y="114"/>
                  </a:lnTo>
                  <a:lnTo>
                    <a:pt x="4831" y="108"/>
                  </a:lnTo>
                  <a:lnTo>
                    <a:pt x="4861" y="102"/>
                  </a:lnTo>
                  <a:lnTo>
                    <a:pt x="4891" y="96"/>
                  </a:lnTo>
                  <a:lnTo>
                    <a:pt x="4927" y="84"/>
                  </a:lnTo>
                  <a:lnTo>
                    <a:pt x="4957" y="66"/>
                  </a:lnTo>
                  <a:lnTo>
                    <a:pt x="4993" y="48"/>
                  </a:lnTo>
                  <a:lnTo>
                    <a:pt x="5017" y="36"/>
                  </a:lnTo>
                  <a:lnTo>
                    <a:pt x="5029" y="30"/>
                  </a:lnTo>
                  <a:lnTo>
                    <a:pt x="5061" y="24"/>
                  </a:lnTo>
                  <a:lnTo>
                    <a:pt x="5091" y="17"/>
                  </a:lnTo>
                  <a:lnTo>
                    <a:pt x="5118" y="14"/>
                  </a:lnTo>
                  <a:lnTo>
                    <a:pt x="5145" y="9"/>
                  </a:lnTo>
                  <a:lnTo>
                    <a:pt x="5175" y="9"/>
                  </a:lnTo>
                  <a:lnTo>
                    <a:pt x="5199" y="8"/>
                  </a:lnTo>
                  <a:lnTo>
                    <a:pt x="5219" y="9"/>
                  </a:lnTo>
                  <a:lnTo>
                    <a:pt x="5238" y="9"/>
                  </a:lnTo>
                  <a:lnTo>
                    <a:pt x="5258" y="11"/>
                  </a:lnTo>
                  <a:lnTo>
                    <a:pt x="5280" y="9"/>
                  </a:lnTo>
                  <a:lnTo>
                    <a:pt x="5304" y="11"/>
                  </a:lnTo>
                  <a:lnTo>
                    <a:pt x="5327" y="8"/>
                  </a:lnTo>
                  <a:lnTo>
                    <a:pt x="5351" y="8"/>
                  </a:lnTo>
                  <a:lnTo>
                    <a:pt x="5390" y="9"/>
                  </a:lnTo>
                  <a:lnTo>
                    <a:pt x="5435" y="24"/>
                  </a:lnTo>
                  <a:lnTo>
                    <a:pt x="5447" y="30"/>
                  </a:lnTo>
                  <a:lnTo>
                    <a:pt x="5453" y="36"/>
                  </a:lnTo>
                  <a:lnTo>
                    <a:pt x="5453" y="42"/>
                  </a:lnTo>
                  <a:lnTo>
                    <a:pt x="5459" y="48"/>
                  </a:lnTo>
                  <a:lnTo>
                    <a:pt x="5459" y="54"/>
                  </a:lnTo>
                  <a:lnTo>
                    <a:pt x="5459" y="60"/>
                  </a:lnTo>
                  <a:lnTo>
                    <a:pt x="5459" y="66"/>
                  </a:lnTo>
                  <a:lnTo>
                    <a:pt x="5465" y="66"/>
                  </a:lnTo>
                  <a:lnTo>
                    <a:pt x="5465" y="72"/>
                  </a:lnTo>
                  <a:lnTo>
                    <a:pt x="5477" y="72"/>
                  </a:lnTo>
                  <a:lnTo>
                    <a:pt x="5489" y="78"/>
                  </a:lnTo>
                  <a:lnTo>
                    <a:pt x="5501" y="84"/>
                  </a:lnTo>
                  <a:lnTo>
                    <a:pt x="5519" y="84"/>
                  </a:lnTo>
                  <a:lnTo>
                    <a:pt x="5555" y="90"/>
                  </a:lnTo>
                  <a:lnTo>
                    <a:pt x="5603" y="90"/>
                  </a:lnTo>
                  <a:lnTo>
                    <a:pt x="5656" y="90"/>
                  </a:lnTo>
                  <a:lnTo>
                    <a:pt x="5710" y="84"/>
                  </a:lnTo>
                  <a:lnTo>
                    <a:pt x="5740" y="78"/>
                  </a:lnTo>
                  <a:lnTo>
                    <a:pt x="5770" y="72"/>
                  </a:lnTo>
                  <a:lnTo>
                    <a:pt x="5770" y="90"/>
                  </a:lnTo>
                  <a:lnTo>
                    <a:pt x="5770" y="90"/>
                  </a:lnTo>
                  <a:lnTo>
                    <a:pt x="5740" y="96"/>
                  </a:lnTo>
                  <a:lnTo>
                    <a:pt x="5710" y="102"/>
                  </a:lnTo>
                  <a:lnTo>
                    <a:pt x="5656" y="108"/>
                  </a:lnTo>
                  <a:lnTo>
                    <a:pt x="5603" y="108"/>
                  </a:lnTo>
                  <a:lnTo>
                    <a:pt x="5555" y="108"/>
                  </a:lnTo>
                  <a:lnTo>
                    <a:pt x="5519" y="102"/>
                  </a:lnTo>
                  <a:lnTo>
                    <a:pt x="5501" y="102"/>
                  </a:lnTo>
                  <a:lnTo>
                    <a:pt x="5489" y="96"/>
                  </a:lnTo>
                  <a:lnTo>
                    <a:pt x="5477" y="90"/>
                  </a:lnTo>
                  <a:lnTo>
                    <a:pt x="5465" y="90"/>
                  </a:lnTo>
                  <a:lnTo>
                    <a:pt x="5465" y="84"/>
                  </a:lnTo>
                  <a:lnTo>
                    <a:pt x="5459" y="84"/>
                  </a:lnTo>
                  <a:lnTo>
                    <a:pt x="5459" y="78"/>
                  </a:lnTo>
                  <a:lnTo>
                    <a:pt x="5459" y="72"/>
                  </a:lnTo>
                  <a:lnTo>
                    <a:pt x="5459" y="66"/>
                  </a:lnTo>
                  <a:lnTo>
                    <a:pt x="5453" y="60"/>
                  </a:lnTo>
                  <a:lnTo>
                    <a:pt x="5453" y="54"/>
                  </a:lnTo>
                  <a:lnTo>
                    <a:pt x="5447" y="48"/>
                  </a:lnTo>
                  <a:lnTo>
                    <a:pt x="5435" y="42"/>
                  </a:lnTo>
                  <a:lnTo>
                    <a:pt x="5429" y="36"/>
                  </a:lnTo>
                  <a:lnTo>
                    <a:pt x="5423" y="36"/>
                  </a:lnTo>
                  <a:lnTo>
                    <a:pt x="5405" y="30"/>
                  </a:lnTo>
                  <a:lnTo>
                    <a:pt x="5393" y="30"/>
                  </a:lnTo>
                  <a:lnTo>
                    <a:pt x="5370" y="23"/>
                  </a:lnTo>
                  <a:lnTo>
                    <a:pt x="5346" y="24"/>
                  </a:lnTo>
                  <a:lnTo>
                    <a:pt x="5325" y="27"/>
                  </a:lnTo>
                  <a:lnTo>
                    <a:pt x="5298" y="29"/>
                  </a:lnTo>
                  <a:lnTo>
                    <a:pt x="5270" y="29"/>
                  </a:lnTo>
                  <a:lnTo>
                    <a:pt x="5247" y="26"/>
                  </a:lnTo>
                  <a:lnTo>
                    <a:pt x="5219" y="24"/>
                  </a:lnTo>
                  <a:lnTo>
                    <a:pt x="5199" y="21"/>
                  </a:lnTo>
                  <a:lnTo>
                    <a:pt x="5174" y="24"/>
                  </a:lnTo>
                </a:path>
              </a:pathLst>
            </a:custGeom>
            <a:gradFill rotWithShape="0">
              <a:gsLst>
                <a:gs pos="0">
                  <a:schemeClr val="accent2"/>
                </a:gs>
                <a:gs pos="50000">
                  <a:schemeClr val="accent2">
                    <a:gamma/>
                    <a:tint val="96863"/>
                    <a:invGamma/>
                  </a:schemeClr>
                </a:gs>
                <a:gs pos="100000">
                  <a:schemeClr val="accent2"/>
                </a:gs>
              </a:gsLst>
              <a:lin ang="0" scaled="1"/>
            </a:gradFill>
            <a:ln>
              <a:noFill/>
            </a:ln>
            <a:extLst>
              <a:ext uri="{91240B29-F687-4F45-9708-019B960494DF}">
                <a14:hiddenLine xmlns:a14="http://schemas.microsoft.com/office/drawing/2010/main" w="9525">
                  <a:solidFill>
                    <a:schemeClr val="tx1"/>
                  </a:solidFill>
                  <a:round/>
                  <a:headEnd/>
                  <a:tailEnd/>
                </a14:hiddenLine>
              </a:ext>
            </a:extLst>
          </p:spPr>
          <p:txBody>
            <a:bodyPr/>
            <a:lstStyle/>
            <a:p>
              <a:pPr>
                <a:defRPr/>
              </a:pPr>
              <a:endParaRPr lang="en-US"/>
            </a:p>
          </p:txBody>
        </p:sp>
      </p:grpSp>
      <p:sp>
        <p:nvSpPr>
          <p:cNvPr id="48152" name="Rectangle 24"/>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48153" name="Rectangle 25"/>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8154" name="Rectangle 2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p>
        </p:txBody>
      </p:sp>
      <p:sp>
        <p:nvSpPr>
          <p:cNvPr id="48155" name="Rectangle 27"/>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99C24003-613B-4283-A7B6-B43A62EF9CE4}" type="slidenum">
              <a:rPr lang="en-US" altLang="en-US"/>
              <a:pPr/>
              <a:t>‹#›</a:t>
            </a:fld>
            <a:endParaRPr lang="en-US" altLang="en-US"/>
          </a:p>
        </p:txBody>
      </p:sp>
      <p:sp>
        <p:nvSpPr>
          <p:cNvPr id="48156" name="Rectangle 28"/>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3852"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xStyles>
    <p:titleStyle>
      <a:lvl1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2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2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anose="05000000000000000000"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7.wmf"/><Relationship Id="rId5" Type="http://schemas.openxmlformats.org/officeDocument/2006/relationships/image" Target="../media/image6.png"/><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uhlBvjeQaxKmJM&amp;tbnid=SuskouQQFoCd2M:&amp;ved=0CAYQjRw&amp;url=http://thedrawinghands.deviantart.com/art/Pope-Francis-395206684&amp;ei=inUgU7e0N473qQH62YGgDQ&amp;bvm=bv.62788935,d.aWM&amp;psig=AFQjCNFpgIBwwywYwEuEyL8nlkohRKOgkg&amp;ust=1394722543232572" TargetMode="External"/><Relationship Id="rId2" Type="http://schemas.openxmlformats.org/officeDocument/2006/relationships/image" Target="../media/image8.wmf"/><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docid=VZDIXUqWFbnD4M&amp;tbnid=QOgEAqdDRcenbM:&amp;ved=0CAYQjRw&amp;url=http://www.vaticanjewelry.com/&amp;ei=rnUgU96EHMO3rQGs84DIBQ&amp;bvm=bv.62788935,d.aWM&amp;psig=AFQjCNFpgIBwwywYwEuEyL8nlkohRKOgkg&amp;ust=1394722543232572" TargetMode="External"/><Relationship Id="rId2" Type="http://schemas.openxmlformats.org/officeDocument/2006/relationships/image" Target="../media/image10.wmf"/><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094038"/>
            <a:ext cx="6940550" cy="1511300"/>
          </a:xfrm>
        </p:spPr>
        <p:txBody>
          <a:bodyPr/>
          <a:lstStyle/>
          <a:p>
            <a:pPr eaLnBrk="1" fontAlgn="auto" hangingPunct="1">
              <a:spcAft>
                <a:spcPts val="0"/>
              </a:spcAft>
              <a:defRPr/>
            </a:pPr>
            <a:r>
              <a:rPr lang="en-US" dirty="0" smtClean="0"/>
              <a:t>The Identity </a:t>
            </a:r>
            <a:br>
              <a:rPr lang="en-US" dirty="0" smtClean="0"/>
            </a:br>
            <a:r>
              <a:rPr lang="en-US" dirty="0" smtClean="0"/>
              <a:t>of the Church</a:t>
            </a:r>
            <a:br>
              <a:rPr lang="en-US" dirty="0" smtClean="0"/>
            </a:br>
            <a:r>
              <a:rPr lang="en-US" dirty="0" smtClean="0"/>
              <a:t/>
            </a:r>
            <a:br>
              <a:rPr lang="en-US" dirty="0" smtClean="0"/>
            </a:br>
            <a:r>
              <a:rPr lang="en-US" sz="4000" dirty="0" smtClean="0"/>
              <a:t>(Who is She???)</a:t>
            </a:r>
            <a:endParaRPr lang="en-US" dirty="0"/>
          </a:p>
        </p:txBody>
      </p:sp>
      <p:pic>
        <p:nvPicPr>
          <p:cNvPr id="3075" name="Picture 3" descr="C:\Users\jhel-sr.mary-angela\AppData\Local\Microsoft\Windows\Temporary Internet Files\Content.IE5\AGYTT86L\MC900434203[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52400"/>
            <a:ext cx="2038350"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C:\Users\jhel-sr.mary-angela\AppData\Local\Microsoft\Windows\Temporary Internet Files\Content.IE5\JJYUXYWW\MC900435518[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28600" y="500063"/>
            <a:ext cx="285591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5" descr="C:\Users\jhel-sr.mary-angela\AppData\Local\Microsoft\Windows\Temporary Internet Files\Content.IE5\FFTFMUMZ\MM900356797[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581400"/>
            <a:ext cx="310515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458200" cy="1143000"/>
          </a:xfrm>
        </p:spPr>
        <p:txBody>
          <a:bodyPr>
            <a:noAutofit/>
          </a:bodyPr>
          <a:lstStyle/>
          <a:p>
            <a:pPr eaLnBrk="1" fontAlgn="auto" hangingPunct="1">
              <a:spcAft>
                <a:spcPts val="0"/>
              </a:spcAft>
              <a:defRPr/>
            </a:pPr>
            <a:r>
              <a:rPr lang="en-US" sz="4000" dirty="0" smtClean="0"/>
              <a:t>Can you identify these objects?</a:t>
            </a:r>
            <a:endParaRPr lang="en-US" sz="4000" dirty="0"/>
          </a:p>
        </p:txBody>
      </p:sp>
      <p:sp>
        <p:nvSpPr>
          <p:cNvPr id="5" name="Content Placeholder 4"/>
          <p:cNvSpPr>
            <a:spLocks noGrp="1"/>
          </p:cNvSpPr>
          <p:nvPr>
            <p:ph sz="half" idx="1"/>
          </p:nvPr>
        </p:nvSpPr>
        <p:spPr>
          <a:xfrm>
            <a:off x="228600" y="1371600"/>
            <a:ext cx="4038600" cy="2362200"/>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n-US" dirty="0" smtClean="0">
                <a:solidFill>
                  <a:srgbClr val="0070C0"/>
                </a:solidFill>
              </a:rPr>
              <a:t>Round</a:t>
            </a:r>
          </a:p>
          <a:p>
            <a:pPr marL="548640" indent="-411480" eaLnBrk="1" fontAlgn="auto" hangingPunct="1">
              <a:spcAft>
                <a:spcPts val="0"/>
              </a:spcAft>
              <a:buClr>
                <a:schemeClr val="tx1">
                  <a:shade val="95000"/>
                </a:schemeClr>
              </a:buClr>
              <a:buFont typeface="Wingdings 2"/>
              <a:buChar char=""/>
              <a:defRPr/>
            </a:pPr>
            <a:r>
              <a:rPr lang="en-US" dirty="0" smtClean="0">
                <a:solidFill>
                  <a:srgbClr val="0070C0"/>
                </a:solidFill>
              </a:rPr>
              <a:t>Spinning</a:t>
            </a:r>
          </a:p>
          <a:p>
            <a:pPr marL="548640" indent="-411480" eaLnBrk="1" fontAlgn="auto" hangingPunct="1">
              <a:spcAft>
                <a:spcPts val="0"/>
              </a:spcAft>
              <a:buClr>
                <a:schemeClr val="tx1">
                  <a:shade val="95000"/>
                </a:schemeClr>
              </a:buClr>
              <a:buFont typeface="Wingdings 2"/>
              <a:buChar char=""/>
              <a:defRPr/>
            </a:pPr>
            <a:r>
              <a:rPr lang="en-US" dirty="0" smtClean="0">
                <a:solidFill>
                  <a:srgbClr val="0070C0"/>
                </a:solidFill>
              </a:rPr>
              <a:t>Revolves around the sun</a:t>
            </a:r>
          </a:p>
          <a:p>
            <a:pPr marL="548640" indent="-411480" eaLnBrk="1" fontAlgn="auto" hangingPunct="1">
              <a:spcAft>
                <a:spcPts val="0"/>
              </a:spcAft>
              <a:buClr>
                <a:schemeClr val="tx1">
                  <a:shade val="95000"/>
                </a:schemeClr>
              </a:buClr>
              <a:buFont typeface="Wingdings 2"/>
              <a:buChar char=""/>
              <a:defRPr/>
            </a:pPr>
            <a:r>
              <a:rPr lang="en-US" dirty="0" smtClean="0">
                <a:solidFill>
                  <a:srgbClr val="0070C0"/>
                </a:solidFill>
              </a:rPr>
              <a:t>Red  </a:t>
            </a:r>
            <a:endParaRPr lang="en-US" dirty="0">
              <a:solidFill>
                <a:srgbClr val="0070C0"/>
              </a:solidFill>
            </a:endParaRPr>
          </a:p>
        </p:txBody>
      </p:sp>
      <p:sp>
        <p:nvSpPr>
          <p:cNvPr id="6" name="Content Placeholder 5"/>
          <p:cNvSpPr>
            <a:spLocks noGrp="1"/>
          </p:cNvSpPr>
          <p:nvPr>
            <p:ph sz="half" idx="2"/>
          </p:nvPr>
        </p:nvSpPr>
        <p:spPr>
          <a:xfrm>
            <a:off x="4724400" y="1447800"/>
            <a:ext cx="4038600" cy="2590800"/>
          </a:xfrm>
        </p:spPr>
        <p:txBody>
          <a:bodyPr>
            <a:normAutofit lnSpcReduction="10000"/>
          </a:bodyPr>
          <a:lstStyle/>
          <a:p>
            <a:pPr marL="548640" indent="-411480" eaLnBrk="1" fontAlgn="auto" hangingPunct="1">
              <a:spcAft>
                <a:spcPts val="0"/>
              </a:spcAft>
              <a:buClr>
                <a:schemeClr val="tx1">
                  <a:shade val="95000"/>
                </a:schemeClr>
              </a:buClr>
              <a:buFont typeface="Wingdings 2"/>
              <a:buChar char=""/>
              <a:defRPr/>
            </a:pPr>
            <a:r>
              <a:rPr lang="en-US" dirty="0" smtClean="0">
                <a:solidFill>
                  <a:srgbClr val="0070C0"/>
                </a:solidFill>
              </a:rPr>
              <a:t>Round</a:t>
            </a:r>
          </a:p>
          <a:p>
            <a:pPr marL="548640" indent="-411480" eaLnBrk="1" fontAlgn="auto" hangingPunct="1">
              <a:spcAft>
                <a:spcPts val="0"/>
              </a:spcAft>
              <a:buClr>
                <a:schemeClr val="tx1">
                  <a:shade val="95000"/>
                </a:schemeClr>
              </a:buClr>
              <a:buFont typeface="Wingdings 2"/>
              <a:buChar char=""/>
              <a:defRPr/>
            </a:pPr>
            <a:r>
              <a:rPr lang="en-US" dirty="0" smtClean="0">
                <a:solidFill>
                  <a:srgbClr val="0070C0"/>
                </a:solidFill>
              </a:rPr>
              <a:t>Spinning</a:t>
            </a:r>
          </a:p>
          <a:p>
            <a:pPr marL="548640" indent="-411480" eaLnBrk="1" fontAlgn="auto" hangingPunct="1">
              <a:spcAft>
                <a:spcPts val="0"/>
              </a:spcAft>
              <a:buClr>
                <a:schemeClr val="tx1">
                  <a:shade val="95000"/>
                </a:schemeClr>
              </a:buClr>
              <a:buFont typeface="Wingdings 2"/>
              <a:buChar char=""/>
              <a:defRPr/>
            </a:pPr>
            <a:r>
              <a:rPr lang="en-US" dirty="0" smtClean="0">
                <a:solidFill>
                  <a:srgbClr val="0070C0"/>
                </a:solidFill>
              </a:rPr>
              <a:t>Revolves around the sun</a:t>
            </a:r>
          </a:p>
          <a:p>
            <a:pPr marL="548640" indent="-411480" eaLnBrk="1" fontAlgn="auto" hangingPunct="1">
              <a:spcAft>
                <a:spcPts val="0"/>
              </a:spcAft>
              <a:buClr>
                <a:schemeClr val="tx1">
                  <a:shade val="95000"/>
                </a:schemeClr>
              </a:buClr>
              <a:buFont typeface="Wingdings 2"/>
              <a:buChar char=""/>
              <a:defRPr/>
            </a:pPr>
            <a:r>
              <a:rPr lang="en-US" dirty="0" smtClean="0">
                <a:solidFill>
                  <a:srgbClr val="0070C0"/>
                </a:solidFill>
              </a:rPr>
              <a:t>Blue</a:t>
            </a:r>
            <a:endParaRPr lang="en-US" dirty="0">
              <a:solidFill>
                <a:srgbClr val="0070C0"/>
              </a:solidFill>
            </a:endParaRPr>
          </a:p>
        </p:txBody>
      </p:sp>
      <p:sp>
        <p:nvSpPr>
          <p:cNvPr id="7" name="Content Placeholder 4"/>
          <p:cNvSpPr txBox="1">
            <a:spLocks/>
          </p:cNvSpPr>
          <p:nvPr/>
        </p:nvSpPr>
        <p:spPr>
          <a:xfrm>
            <a:off x="609600" y="4267200"/>
            <a:ext cx="4038600" cy="2362200"/>
          </a:xfrm>
          <a:prstGeom prst="rect">
            <a:avLst/>
          </a:prstGeom>
        </p:spPr>
        <p:txBody>
          <a:bodyPr>
            <a:normAutofit lnSpcReduction="10000"/>
          </a:bodyPr>
          <a:lstStyle/>
          <a:p>
            <a:pPr marL="548640" indent="-411480" fontAlgn="auto">
              <a:spcBef>
                <a:spcPct val="20000"/>
              </a:spcBef>
              <a:spcAft>
                <a:spcPts val="0"/>
              </a:spcAft>
              <a:buClr>
                <a:schemeClr val="tx1">
                  <a:shade val="95000"/>
                </a:schemeClr>
              </a:buClr>
              <a:buSzPct val="65000"/>
              <a:buFont typeface="Wingdings 2"/>
              <a:buChar char=""/>
              <a:defRPr/>
            </a:pPr>
            <a:r>
              <a:rPr lang="en-US" sz="2600" dirty="0">
                <a:solidFill>
                  <a:srgbClr val="0070C0"/>
                </a:solidFill>
                <a:latin typeface="+mn-lt"/>
              </a:rPr>
              <a:t>Round</a:t>
            </a:r>
          </a:p>
          <a:p>
            <a:pPr marL="548640" indent="-411480" fontAlgn="auto">
              <a:spcBef>
                <a:spcPct val="20000"/>
              </a:spcBef>
              <a:spcAft>
                <a:spcPts val="0"/>
              </a:spcAft>
              <a:buClr>
                <a:schemeClr val="tx1">
                  <a:shade val="95000"/>
                </a:schemeClr>
              </a:buClr>
              <a:buSzPct val="65000"/>
              <a:buFont typeface="Wingdings 2"/>
              <a:buChar char=""/>
              <a:defRPr/>
            </a:pPr>
            <a:r>
              <a:rPr lang="en-US" sz="2600" dirty="0">
                <a:solidFill>
                  <a:srgbClr val="0070C0"/>
                </a:solidFill>
                <a:latin typeface="+mn-lt"/>
              </a:rPr>
              <a:t>Spinning</a:t>
            </a:r>
          </a:p>
          <a:p>
            <a:pPr marL="548640" indent="-411480" fontAlgn="auto">
              <a:spcBef>
                <a:spcPct val="20000"/>
              </a:spcBef>
              <a:spcAft>
                <a:spcPts val="0"/>
              </a:spcAft>
              <a:buClr>
                <a:schemeClr val="tx1">
                  <a:shade val="95000"/>
                </a:schemeClr>
              </a:buClr>
              <a:buSzPct val="65000"/>
              <a:buFont typeface="Wingdings 2"/>
              <a:buChar char=""/>
              <a:defRPr/>
            </a:pPr>
            <a:r>
              <a:rPr lang="en-US" sz="2600" dirty="0">
                <a:solidFill>
                  <a:srgbClr val="0070C0"/>
                </a:solidFill>
                <a:latin typeface="+mn-lt"/>
              </a:rPr>
              <a:t>Toy</a:t>
            </a:r>
          </a:p>
          <a:p>
            <a:pPr marL="548640" indent="-411480" fontAlgn="auto">
              <a:spcBef>
                <a:spcPct val="20000"/>
              </a:spcBef>
              <a:spcAft>
                <a:spcPts val="0"/>
              </a:spcAft>
              <a:buClr>
                <a:schemeClr val="tx1">
                  <a:shade val="95000"/>
                </a:schemeClr>
              </a:buClr>
              <a:buSzPct val="65000"/>
              <a:buFont typeface="Wingdings 2"/>
              <a:buChar char=""/>
              <a:defRPr/>
            </a:pPr>
            <a:r>
              <a:rPr lang="en-US" sz="2600" dirty="0">
                <a:solidFill>
                  <a:srgbClr val="0070C0"/>
                </a:solidFill>
                <a:latin typeface="+mn-lt"/>
              </a:rPr>
              <a:t>Has a point</a:t>
            </a:r>
          </a:p>
          <a:p>
            <a:pPr marL="548640" indent="-411480" fontAlgn="auto">
              <a:spcBef>
                <a:spcPct val="20000"/>
              </a:spcBef>
              <a:spcAft>
                <a:spcPts val="0"/>
              </a:spcAft>
              <a:buClr>
                <a:schemeClr val="tx1">
                  <a:shade val="95000"/>
                </a:schemeClr>
              </a:buClr>
              <a:buSzPct val="65000"/>
              <a:defRPr/>
            </a:pPr>
            <a:r>
              <a:rPr lang="en-US" sz="2600" dirty="0">
                <a:solidFill>
                  <a:srgbClr val="0070C0"/>
                </a:solidFill>
                <a:latin typeface="+mn-lt"/>
              </a:rPr>
              <a:t>  </a:t>
            </a:r>
          </a:p>
        </p:txBody>
      </p:sp>
      <p:sp>
        <p:nvSpPr>
          <p:cNvPr id="8" name="Content Placeholder 4"/>
          <p:cNvSpPr txBox="1">
            <a:spLocks/>
          </p:cNvSpPr>
          <p:nvPr/>
        </p:nvSpPr>
        <p:spPr>
          <a:xfrm>
            <a:off x="4724400" y="4038600"/>
            <a:ext cx="4038600" cy="2362200"/>
          </a:xfrm>
          <a:prstGeom prst="rect">
            <a:avLst/>
          </a:prstGeom>
        </p:spPr>
        <p:txBody>
          <a:bodyPr>
            <a:normAutofit/>
          </a:bodyPr>
          <a:lstStyle/>
          <a:p>
            <a:pPr marL="548640" indent="-411480" fontAlgn="auto">
              <a:spcBef>
                <a:spcPct val="20000"/>
              </a:spcBef>
              <a:spcAft>
                <a:spcPts val="0"/>
              </a:spcAft>
              <a:buClr>
                <a:schemeClr val="tx1">
                  <a:shade val="95000"/>
                </a:schemeClr>
              </a:buClr>
              <a:buSzPct val="65000"/>
              <a:buFont typeface="Wingdings 2"/>
              <a:buChar char=""/>
              <a:defRPr/>
            </a:pPr>
            <a:r>
              <a:rPr lang="en-US" sz="2600" dirty="0">
                <a:solidFill>
                  <a:srgbClr val="0070C0"/>
                </a:solidFill>
                <a:latin typeface="+mn-lt"/>
              </a:rPr>
              <a:t>Round</a:t>
            </a:r>
          </a:p>
          <a:p>
            <a:pPr marL="548640" indent="-411480" fontAlgn="auto">
              <a:spcBef>
                <a:spcPct val="20000"/>
              </a:spcBef>
              <a:spcAft>
                <a:spcPts val="0"/>
              </a:spcAft>
              <a:buClr>
                <a:schemeClr val="tx1">
                  <a:shade val="95000"/>
                </a:schemeClr>
              </a:buClr>
              <a:buSzPct val="65000"/>
              <a:buFont typeface="Wingdings 2"/>
              <a:buChar char=""/>
              <a:defRPr/>
            </a:pPr>
            <a:r>
              <a:rPr lang="en-US" sz="2600" dirty="0">
                <a:solidFill>
                  <a:srgbClr val="0070C0"/>
                </a:solidFill>
                <a:latin typeface="+mn-lt"/>
              </a:rPr>
              <a:t>Spinning</a:t>
            </a:r>
          </a:p>
          <a:p>
            <a:pPr marL="548640" indent="-411480" fontAlgn="auto">
              <a:spcBef>
                <a:spcPct val="20000"/>
              </a:spcBef>
              <a:spcAft>
                <a:spcPts val="0"/>
              </a:spcAft>
              <a:buClr>
                <a:schemeClr val="tx1">
                  <a:shade val="95000"/>
                </a:schemeClr>
              </a:buClr>
              <a:buSzPct val="65000"/>
              <a:buFont typeface="Wingdings 2"/>
              <a:buChar char=""/>
              <a:defRPr/>
            </a:pPr>
            <a:r>
              <a:rPr lang="en-US" sz="2600" dirty="0">
                <a:solidFill>
                  <a:srgbClr val="0070C0"/>
                </a:solidFill>
                <a:latin typeface="+mn-lt"/>
              </a:rPr>
              <a:t>Toy </a:t>
            </a:r>
          </a:p>
          <a:p>
            <a:pPr marL="548640" indent="-411480" fontAlgn="auto">
              <a:spcBef>
                <a:spcPct val="20000"/>
              </a:spcBef>
              <a:spcAft>
                <a:spcPts val="0"/>
              </a:spcAft>
              <a:buClr>
                <a:schemeClr val="tx1">
                  <a:shade val="95000"/>
                </a:schemeClr>
              </a:buClr>
              <a:buSzPct val="65000"/>
              <a:buFont typeface="Wingdings 2"/>
              <a:buChar char=""/>
              <a:defRPr/>
            </a:pPr>
            <a:r>
              <a:rPr lang="en-US" sz="2600" dirty="0">
                <a:solidFill>
                  <a:srgbClr val="0070C0"/>
                </a:solidFill>
                <a:latin typeface="+mn-lt"/>
              </a:rPr>
              <a:t>Has a string </a:t>
            </a:r>
          </a:p>
        </p:txBody>
      </p:sp>
      <p:pic>
        <p:nvPicPr>
          <p:cNvPr id="1026" name="Picture 2" descr="C:\Users\srmaryangela\AppData\Local\Microsoft\Windows\Temporary Internet Files\Content.IE5\G97Z0FX9\MCj0309932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1143000"/>
            <a:ext cx="1139825"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C:\Users\srmaryangela\AppData\Local\Microsoft\Windows\Temporary Internet Files\Content.IE5\FIWKAU3M\MCj0083153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2200" y="2819400"/>
            <a:ext cx="1158875"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srmaryangela\AppData\Local\Microsoft\Windows\Temporary Internet Files\Content.IE5\UQR9UARN\MCj0437078000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4267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C:\Users\srmaryangela\AppData\Local\Microsoft\Windows\Temporary Internet Files\Content.IE5\MO4LP6SG\MCj0411876000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90800" y="4572000"/>
            <a:ext cx="1433513"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p:cTn id="1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6">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p:cTn id="21"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7">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 calcmode="lin" valueType="num">
                                      <p:cBhvr>
                                        <p:cTn id="28"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8">
                                            <p:txEl>
                                              <p:pRg st="0" end="0"/>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 calcmode="lin" valueType="num">
                                      <p:cBhvr>
                                        <p:cTn id="35"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37" dur="500"/>
                                        <p:tgtEl>
                                          <p:spTgt spid="5">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 calcmode="lin" valueType="num">
                                      <p:cBhvr>
                                        <p:cTn id="42"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43"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44" dur="500"/>
                                        <p:tgtEl>
                                          <p:spTgt spid="6">
                                            <p:txEl>
                                              <p:pRg st="1" end="1"/>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7">
                                            <p:txEl>
                                              <p:pRg st="1" end="1"/>
                                            </p:txEl>
                                          </p:spTgt>
                                        </p:tgtEl>
                                        <p:attrNameLst>
                                          <p:attrName>style.visibility</p:attrName>
                                        </p:attrNameLst>
                                      </p:cBhvr>
                                      <p:to>
                                        <p:strVal val="visible"/>
                                      </p:to>
                                    </p:set>
                                    <p:anim calcmode="lin" valueType="num">
                                      <p:cBhvr>
                                        <p:cTn id="49"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50"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51" dur="500"/>
                                        <p:tgtEl>
                                          <p:spTgt spid="7">
                                            <p:txEl>
                                              <p:pRg st="1" end="1"/>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3" presetClass="entr" presetSubtype="0" fill="hold" grpId="0" nodeType="clickEffect">
                                  <p:stCondLst>
                                    <p:cond delay="0"/>
                                  </p:stCondLst>
                                  <p:childTnLst>
                                    <p:set>
                                      <p:cBhvr>
                                        <p:cTn id="55" dur="1" fill="hold">
                                          <p:stCondLst>
                                            <p:cond delay="0"/>
                                          </p:stCondLst>
                                        </p:cTn>
                                        <p:tgtEl>
                                          <p:spTgt spid="8">
                                            <p:txEl>
                                              <p:pRg st="1" end="1"/>
                                            </p:txEl>
                                          </p:spTgt>
                                        </p:tgtEl>
                                        <p:attrNameLst>
                                          <p:attrName>style.visibility</p:attrName>
                                        </p:attrNameLst>
                                      </p:cBhvr>
                                      <p:to>
                                        <p:strVal val="visible"/>
                                      </p:to>
                                    </p:set>
                                    <p:anim calcmode="lin" valueType="num">
                                      <p:cBhvr>
                                        <p:cTn id="56"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57"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58" dur="500"/>
                                        <p:tgtEl>
                                          <p:spTgt spid="8">
                                            <p:txEl>
                                              <p:pRg st="1" end="1"/>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3" presetClass="entr" presetSubtype="0" fill="hold" grpId="0" nodeType="clickEffect">
                                  <p:stCondLst>
                                    <p:cond delay="0"/>
                                  </p:stCondLst>
                                  <p:childTnLst>
                                    <p:set>
                                      <p:cBhvr>
                                        <p:cTn id="62" dur="1" fill="hold">
                                          <p:stCondLst>
                                            <p:cond delay="0"/>
                                          </p:stCondLst>
                                        </p:cTn>
                                        <p:tgtEl>
                                          <p:spTgt spid="5">
                                            <p:txEl>
                                              <p:pRg st="2" end="2"/>
                                            </p:txEl>
                                          </p:spTgt>
                                        </p:tgtEl>
                                        <p:attrNameLst>
                                          <p:attrName>style.visibility</p:attrName>
                                        </p:attrNameLst>
                                      </p:cBhvr>
                                      <p:to>
                                        <p:strVal val="visible"/>
                                      </p:to>
                                    </p:set>
                                    <p:anim calcmode="lin" valueType="num">
                                      <p:cBhvr>
                                        <p:cTn id="63"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65" dur="500"/>
                                        <p:tgtEl>
                                          <p:spTgt spid="5">
                                            <p:txEl>
                                              <p:pRg st="2" end="2"/>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3" presetClass="entr" presetSubtype="0" fill="hold" grpId="0" nodeType="clickEffect">
                                  <p:stCondLst>
                                    <p:cond delay="0"/>
                                  </p:stCondLst>
                                  <p:childTnLst>
                                    <p:set>
                                      <p:cBhvr>
                                        <p:cTn id="69" dur="1" fill="hold">
                                          <p:stCondLst>
                                            <p:cond delay="0"/>
                                          </p:stCondLst>
                                        </p:cTn>
                                        <p:tgtEl>
                                          <p:spTgt spid="6">
                                            <p:txEl>
                                              <p:pRg st="2" end="2"/>
                                            </p:txEl>
                                          </p:spTgt>
                                        </p:tgtEl>
                                        <p:attrNameLst>
                                          <p:attrName>style.visibility</p:attrName>
                                        </p:attrNameLst>
                                      </p:cBhvr>
                                      <p:to>
                                        <p:strVal val="visible"/>
                                      </p:to>
                                    </p:set>
                                    <p:anim calcmode="lin" valueType="num">
                                      <p:cBhvr>
                                        <p:cTn id="70"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71"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72" dur="500"/>
                                        <p:tgtEl>
                                          <p:spTgt spid="6">
                                            <p:txEl>
                                              <p:pRg st="2" end="2"/>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53" presetClass="entr" presetSubtype="0" fill="hold" grpId="0" nodeType="clickEffect">
                                  <p:stCondLst>
                                    <p:cond delay="0"/>
                                  </p:stCondLst>
                                  <p:childTnLst>
                                    <p:set>
                                      <p:cBhvr>
                                        <p:cTn id="76" dur="1" fill="hold">
                                          <p:stCondLst>
                                            <p:cond delay="0"/>
                                          </p:stCondLst>
                                        </p:cTn>
                                        <p:tgtEl>
                                          <p:spTgt spid="7">
                                            <p:txEl>
                                              <p:pRg st="2" end="2"/>
                                            </p:txEl>
                                          </p:spTgt>
                                        </p:tgtEl>
                                        <p:attrNameLst>
                                          <p:attrName>style.visibility</p:attrName>
                                        </p:attrNameLst>
                                      </p:cBhvr>
                                      <p:to>
                                        <p:strVal val="visible"/>
                                      </p:to>
                                    </p:set>
                                    <p:anim calcmode="lin" valueType="num">
                                      <p:cBhvr>
                                        <p:cTn id="77"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78"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79" dur="500"/>
                                        <p:tgtEl>
                                          <p:spTgt spid="7">
                                            <p:txEl>
                                              <p:pRg st="2" end="2"/>
                                            </p:txEl>
                                          </p:spTgt>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53" presetClass="entr" presetSubtype="0" fill="hold" grpId="0" nodeType="clickEffect">
                                  <p:stCondLst>
                                    <p:cond delay="0"/>
                                  </p:stCondLst>
                                  <p:childTnLst>
                                    <p:set>
                                      <p:cBhvr>
                                        <p:cTn id="83" dur="1" fill="hold">
                                          <p:stCondLst>
                                            <p:cond delay="0"/>
                                          </p:stCondLst>
                                        </p:cTn>
                                        <p:tgtEl>
                                          <p:spTgt spid="8">
                                            <p:txEl>
                                              <p:pRg st="2" end="2"/>
                                            </p:txEl>
                                          </p:spTgt>
                                        </p:tgtEl>
                                        <p:attrNameLst>
                                          <p:attrName>style.visibility</p:attrName>
                                        </p:attrNameLst>
                                      </p:cBhvr>
                                      <p:to>
                                        <p:strVal val="visible"/>
                                      </p:to>
                                    </p:set>
                                    <p:anim calcmode="lin" valueType="num">
                                      <p:cBhvr>
                                        <p:cTn id="84"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85"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86" dur="500"/>
                                        <p:tgtEl>
                                          <p:spTgt spid="8">
                                            <p:txEl>
                                              <p:pRg st="2" end="2"/>
                                            </p:txEl>
                                          </p:spTgt>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53" presetClass="entr" presetSubtype="0" fill="hold" grpId="0" nodeType="clickEffect">
                                  <p:stCondLst>
                                    <p:cond delay="0"/>
                                  </p:stCondLst>
                                  <p:childTnLst>
                                    <p:set>
                                      <p:cBhvr>
                                        <p:cTn id="90" dur="1" fill="hold">
                                          <p:stCondLst>
                                            <p:cond delay="0"/>
                                          </p:stCondLst>
                                        </p:cTn>
                                        <p:tgtEl>
                                          <p:spTgt spid="5">
                                            <p:txEl>
                                              <p:pRg st="3" end="3"/>
                                            </p:txEl>
                                          </p:spTgt>
                                        </p:tgtEl>
                                        <p:attrNameLst>
                                          <p:attrName>style.visibility</p:attrName>
                                        </p:attrNameLst>
                                      </p:cBhvr>
                                      <p:to>
                                        <p:strVal val="visible"/>
                                      </p:to>
                                    </p:set>
                                    <p:anim calcmode="lin" valueType="num">
                                      <p:cBhvr>
                                        <p:cTn id="9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9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93" dur="500"/>
                                        <p:tgtEl>
                                          <p:spTgt spid="5">
                                            <p:txEl>
                                              <p:pRg st="3" end="3"/>
                                            </p:txEl>
                                          </p:spTgt>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53" presetClass="entr" presetSubtype="0" fill="hold" grpId="0" nodeType="clickEffect">
                                  <p:stCondLst>
                                    <p:cond delay="0"/>
                                  </p:stCondLst>
                                  <p:childTnLst>
                                    <p:set>
                                      <p:cBhvr>
                                        <p:cTn id="97" dur="1" fill="hold">
                                          <p:stCondLst>
                                            <p:cond delay="0"/>
                                          </p:stCondLst>
                                        </p:cTn>
                                        <p:tgtEl>
                                          <p:spTgt spid="6">
                                            <p:txEl>
                                              <p:pRg st="3" end="3"/>
                                            </p:txEl>
                                          </p:spTgt>
                                        </p:tgtEl>
                                        <p:attrNameLst>
                                          <p:attrName>style.visibility</p:attrName>
                                        </p:attrNameLst>
                                      </p:cBhvr>
                                      <p:to>
                                        <p:strVal val="visible"/>
                                      </p:to>
                                    </p:set>
                                    <p:anim calcmode="lin" valueType="num">
                                      <p:cBhvr>
                                        <p:cTn id="9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9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100" dur="500"/>
                                        <p:tgtEl>
                                          <p:spTgt spid="6">
                                            <p:txEl>
                                              <p:pRg st="3" end="3"/>
                                            </p:txEl>
                                          </p:spTgt>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53" presetClass="entr" presetSubtype="0" fill="hold" grpId="0" nodeType="clickEffect">
                                  <p:stCondLst>
                                    <p:cond delay="0"/>
                                  </p:stCondLst>
                                  <p:childTnLst>
                                    <p:set>
                                      <p:cBhvr>
                                        <p:cTn id="104" dur="1" fill="hold">
                                          <p:stCondLst>
                                            <p:cond delay="0"/>
                                          </p:stCondLst>
                                        </p:cTn>
                                        <p:tgtEl>
                                          <p:spTgt spid="7">
                                            <p:txEl>
                                              <p:pRg st="3" end="3"/>
                                            </p:txEl>
                                          </p:spTgt>
                                        </p:tgtEl>
                                        <p:attrNameLst>
                                          <p:attrName>style.visibility</p:attrName>
                                        </p:attrNameLst>
                                      </p:cBhvr>
                                      <p:to>
                                        <p:strVal val="visible"/>
                                      </p:to>
                                    </p:set>
                                    <p:anim calcmode="lin" valueType="num">
                                      <p:cBhvr>
                                        <p:cTn id="105"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106" dur="5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107" dur="500"/>
                                        <p:tgtEl>
                                          <p:spTgt spid="7">
                                            <p:txEl>
                                              <p:pRg st="3" end="3"/>
                                            </p:txEl>
                                          </p:spTgt>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53" presetClass="entr" presetSubtype="0" fill="hold" grpId="0" nodeType="clickEffect">
                                  <p:stCondLst>
                                    <p:cond delay="0"/>
                                  </p:stCondLst>
                                  <p:childTnLst>
                                    <p:set>
                                      <p:cBhvr>
                                        <p:cTn id="111" dur="1" fill="hold">
                                          <p:stCondLst>
                                            <p:cond delay="0"/>
                                          </p:stCondLst>
                                        </p:cTn>
                                        <p:tgtEl>
                                          <p:spTgt spid="8">
                                            <p:txEl>
                                              <p:pRg st="3" end="3"/>
                                            </p:txEl>
                                          </p:spTgt>
                                        </p:tgtEl>
                                        <p:attrNameLst>
                                          <p:attrName>style.visibility</p:attrName>
                                        </p:attrNameLst>
                                      </p:cBhvr>
                                      <p:to>
                                        <p:strVal val="visible"/>
                                      </p:to>
                                    </p:set>
                                    <p:anim calcmode="lin" valueType="num">
                                      <p:cBhvr>
                                        <p:cTn id="112"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113"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114" dur="500"/>
                                        <p:tgtEl>
                                          <p:spTgt spid="8">
                                            <p:txEl>
                                              <p:pRg st="3" end="3"/>
                                            </p:txEl>
                                          </p:spTgt>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2" presetClass="entr" presetSubtype="8" fill="hold" nodeType="clickEffect">
                                  <p:stCondLst>
                                    <p:cond delay="0"/>
                                  </p:stCondLst>
                                  <p:childTnLst>
                                    <p:set>
                                      <p:cBhvr>
                                        <p:cTn id="118" dur="1" fill="hold">
                                          <p:stCondLst>
                                            <p:cond delay="0"/>
                                          </p:stCondLst>
                                        </p:cTn>
                                        <p:tgtEl>
                                          <p:spTgt spid="1027"/>
                                        </p:tgtEl>
                                        <p:attrNameLst>
                                          <p:attrName>style.visibility</p:attrName>
                                        </p:attrNameLst>
                                      </p:cBhvr>
                                      <p:to>
                                        <p:strVal val="visible"/>
                                      </p:to>
                                    </p:set>
                                    <p:anim calcmode="lin" valueType="num">
                                      <p:cBhvr additive="base">
                                        <p:cTn id="119" dur="500" fill="hold"/>
                                        <p:tgtEl>
                                          <p:spTgt spid="1027"/>
                                        </p:tgtEl>
                                        <p:attrNameLst>
                                          <p:attrName>ppt_x</p:attrName>
                                        </p:attrNameLst>
                                      </p:cBhvr>
                                      <p:tavLst>
                                        <p:tav tm="0">
                                          <p:val>
                                            <p:strVal val="0-#ppt_w/2"/>
                                          </p:val>
                                        </p:tav>
                                        <p:tav tm="100000">
                                          <p:val>
                                            <p:strVal val="#ppt_x"/>
                                          </p:val>
                                        </p:tav>
                                      </p:tavLst>
                                    </p:anim>
                                    <p:anim calcmode="lin" valueType="num">
                                      <p:cBhvr additive="base">
                                        <p:cTn id="120" dur="500" fill="hold"/>
                                        <p:tgtEl>
                                          <p:spTgt spid="1027"/>
                                        </p:tgtEl>
                                        <p:attrNameLst>
                                          <p:attrName>ppt_y</p:attrName>
                                        </p:attrNameLst>
                                      </p:cBhvr>
                                      <p:tavLst>
                                        <p:tav tm="0">
                                          <p:val>
                                            <p:strVal val="#ppt_y"/>
                                          </p:val>
                                        </p:tav>
                                        <p:tav tm="100000">
                                          <p:val>
                                            <p:strVal val="#ppt_y"/>
                                          </p:val>
                                        </p:tav>
                                      </p:tavLst>
                                    </p:anim>
                                  </p:childTnLst>
                                </p:cTn>
                              </p:par>
                            </p:childTnLst>
                          </p:cTn>
                        </p:par>
                      </p:childTnLst>
                    </p:cTn>
                  </p:par>
                  <p:par>
                    <p:cTn id="121" fill="hold" nodeType="clickPar">
                      <p:stCondLst>
                        <p:cond delay="indefinite"/>
                      </p:stCondLst>
                      <p:childTnLst>
                        <p:par>
                          <p:cTn id="122" fill="hold" nodeType="withGroup">
                            <p:stCondLst>
                              <p:cond delay="0"/>
                            </p:stCondLst>
                            <p:childTnLst>
                              <p:par>
                                <p:cTn id="123" presetID="2" presetClass="entr" presetSubtype="2" fill="hold" nodeType="clickEffect">
                                  <p:stCondLst>
                                    <p:cond delay="0"/>
                                  </p:stCondLst>
                                  <p:childTnLst>
                                    <p:set>
                                      <p:cBhvr>
                                        <p:cTn id="124" dur="1" fill="hold">
                                          <p:stCondLst>
                                            <p:cond delay="0"/>
                                          </p:stCondLst>
                                        </p:cTn>
                                        <p:tgtEl>
                                          <p:spTgt spid="1026"/>
                                        </p:tgtEl>
                                        <p:attrNameLst>
                                          <p:attrName>style.visibility</p:attrName>
                                        </p:attrNameLst>
                                      </p:cBhvr>
                                      <p:to>
                                        <p:strVal val="visible"/>
                                      </p:to>
                                    </p:set>
                                    <p:anim calcmode="lin" valueType="num">
                                      <p:cBhvr additive="base">
                                        <p:cTn id="125" dur="500" fill="hold"/>
                                        <p:tgtEl>
                                          <p:spTgt spid="1026"/>
                                        </p:tgtEl>
                                        <p:attrNameLst>
                                          <p:attrName>ppt_x</p:attrName>
                                        </p:attrNameLst>
                                      </p:cBhvr>
                                      <p:tavLst>
                                        <p:tav tm="0">
                                          <p:val>
                                            <p:strVal val="1+#ppt_w/2"/>
                                          </p:val>
                                        </p:tav>
                                        <p:tav tm="100000">
                                          <p:val>
                                            <p:strVal val="#ppt_x"/>
                                          </p:val>
                                        </p:tav>
                                      </p:tavLst>
                                    </p:anim>
                                    <p:anim calcmode="lin" valueType="num">
                                      <p:cBhvr additive="base">
                                        <p:cTn id="126"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127" fill="hold" nodeType="clickPar">
                      <p:stCondLst>
                        <p:cond delay="indefinite"/>
                      </p:stCondLst>
                      <p:childTnLst>
                        <p:par>
                          <p:cTn id="128" fill="hold" nodeType="withGroup">
                            <p:stCondLst>
                              <p:cond delay="0"/>
                            </p:stCondLst>
                            <p:childTnLst>
                              <p:par>
                                <p:cTn id="129" presetID="53" presetClass="entr" presetSubtype="0" fill="hold" grpId="0" nodeType="clickEffect">
                                  <p:stCondLst>
                                    <p:cond delay="0"/>
                                  </p:stCondLst>
                                  <p:childTnLst>
                                    <p:set>
                                      <p:cBhvr>
                                        <p:cTn id="130" dur="1" fill="hold">
                                          <p:stCondLst>
                                            <p:cond delay="0"/>
                                          </p:stCondLst>
                                        </p:cTn>
                                        <p:tgtEl>
                                          <p:spTgt spid="7">
                                            <p:txEl>
                                              <p:pRg st="4" end="4"/>
                                            </p:txEl>
                                          </p:spTgt>
                                        </p:tgtEl>
                                        <p:attrNameLst>
                                          <p:attrName>style.visibility</p:attrName>
                                        </p:attrNameLst>
                                      </p:cBhvr>
                                      <p:to>
                                        <p:strVal val="visible"/>
                                      </p:to>
                                    </p:set>
                                    <p:anim calcmode="lin" valueType="num">
                                      <p:cBhvr>
                                        <p:cTn id="131"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132" dur="5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133" dur="500"/>
                                        <p:tgtEl>
                                          <p:spTgt spid="7">
                                            <p:txEl>
                                              <p:pRg st="4" end="4"/>
                                            </p:txEl>
                                          </p:spTgt>
                                        </p:tgtEl>
                                      </p:cBhvr>
                                    </p:animEffec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2" presetClass="entr" presetSubtype="4" fill="hold" nodeType="clickEffect">
                                  <p:stCondLst>
                                    <p:cond delay="0"/>
                                  </p:stCondLst>
                                  <p:childTnLst>
                                    <p:set>
                                      <p:cBhvr>
                                        <p:cTn id="137" dur="1" fill="hold">
                                          <p:stCondLst>
                                            <p:cond delay="0"/>
                                          </p:stCondLst>
                                        </p:cTn>
                                        <p:tgtEl>
                                          <p:spTgt spid="1029"/>
                                        </p:tgtEl>
                                        <p:attrNameLst>
                                          <p:attrName>style.visibility</p:attrName>
                                        </p:attrNameLst>
                                      </p:cBhvr>
                                      <p:to>
                                        <p:strVal val="visible"/>
                                      </p:to>
                                    </p:set>
                                    <p:anim calcmode="lin" valueType="num">
                                      <p:cBhvr additive="base">
                                        <p:cTn id="138" dur="500" fill="hold"/>
                                        <p:tgtEl>
                                          <p:spTgt spid="1029"/>
                                        </p:tgtEl>
                                        <p:attrNameLst>
                                          <p:attrName>ppt_x</p:attrName>
                                        </p:attrNameLst>
                                      </p:cBhvr>
                                      <p:tavLst>
                                        <p:tav tm="0">
                                          <p:val>
                                            <p:strVal val="#ppt_x"/>
                                          </p:val>
                                        </p:tav>
                                        <p:tav tm="100000">
                                          <p:val>
                                            <p:strVal val="#ppt_x"/>
                                          </p:val>
                                        </p:tav>
                                      </p:tavLst>
                                    </p:anim>
                                    <p:anim calcmode="lin" valueType="num">
                                      <p:cBhvr additive="base">
                                        <p:cTn id="139"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par>
                    <p:cTn id="140" fill="hold" nodeType="clickPar">
                      <p:stCondLst>
                        <p:cond delay="indefinite"/>
                      </p:stCondLst>
                      <p:childTnLst>
                        <p:par>
                          <p:cTn id="141" fill="hold" nodeType="withGroup">
                            <p:stCondLst>
                              <p:cond delay="0"/>
                            </p:stCondLst>
                            <p:childTnLst>
                              <p:par>
                                <p:cTn id="142" presetID="2" presetClass="entr" presetSubtype="4" fill="hold" nodeType="clickEffect">
                                  <p:stCondLst>
                                    <p:cond delay="0"/>
                                  </p:stCondLst>
                                  <p:childTnLst>
                                    <p:set>
                                      <p:cBhvr>
                                        <p:cTn id="143" dur="1" fill="hold">
                                          <p:stCondLst>
                                            <p:cond delay="0"/>
                                          </p:stCondLst>
                                        </p:cTn>
                                        <p:tgtEl>
                                          <p:spTgt spid="1028"/>
                                        </p:tgtEl>
                                        <p:attrNameLst>
                                          <p:attrName>style.visibility</p:attrName>
                                        </p:attrNameLst>
                                      </p:cBhvr>
                                      <p:to>
                                        <p:strVal val="visible"/>
                                      </p:to>
                                    </p:set>
                                    <p:anim calcmode="lin" valueType="num">
                                      <p:cBhvr additive="base">
                                        <p:cTn id="144" dur="500" fill="hold"/>
                                        <p:tgtEl>
                                          <p:spTgt spid="1028"/>
                                        </p:tgtEl>
                                        <p:attrNameLst>
                                          <p:attrName>ppt_x</p:attrName>
                                        </p:attrNameLst>
                                      </p:cBhvr>
                                      <p:tavLst>
                                        <p:tav tm="0">
                                          <p:val>
                                            <p:strVal val="#ppt_x"/>
                                          </p:val>
                                        </p:tav>
                                        <p:tav tm="100000">
                                          <p:val>
                                            <p:strVal val="#ppt_x"/>
                                          </p:val>
                                        </p:tav>
                                      </p:tavLst>
                                    </p:anim>
                                    <p:anim calcmode="lin" valueType="num">
                                      <p:cBhvr additive="base">
                                        <p:cTn id="145"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P spid="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458200" cy="1143000"/>
          </a:xfrm>
        </p:spPr>
        <p:txBody>
          <a:bodyPr>
            <a:noAutofit/>
          </a:bodyPr>
          <a:lstStyle/>
          <a:p>
            <a:pPr eaLnBrk="1" fontAlgn="auto" hangingPunct="1">
              <a:spcAft>
                <a:spcPts val="0"/>
              </a:spcAft>
              <a:defRPr/>
            </a:pPr>
            <a:r>
              <a:rPr lang="en-US" sz="4000" dirty="0" smtClean="0"/>
              <a:t>Can you identify this object?</a:t>
            </a:r>
            <a:endParaRPr lang="en-US" sz="4000" dirty="0"/>
          </a:p>
        </p:txBody>
      </p:sp>
      <p:sp>
        <p:nvSpPr>
          <p:cNvPr id="5" name="Content Placeholder 4"/>
          <p:cNvSpPr>
            <a:spLocks noGrp="1"/>
          </p:cNvSpPr>
          <p:nvPr>
            <p:ph sz="half" idx="1"/>
          </p:nvPr>
        </p:nvSpPr>
        <p:spPr>
          <a:xfrm>
            <a:off x="228600" y="1371600"/>
            <a:ext cx="8305800" cy="4419600"/>
          </a:xfrm>
        </p:spPr>
        <p:txBody>
          <a:bodyPr/>
          <a:lstStyle/>
          <a:p>
            <a:pPr eaLnBrk="1" hangingPunct="1">
              <a:defRPr/>
            </a:pPr>
            <a:r>
              <a:rPr lang="en-US" sz="4000" dirty="0" smtClean="0">
                <a:solidFill>
                  <a:srgbClr val="0070C0"/>
                </a:solidFill>
              </a:rPr>
              <a:t>One</a:t>
            </a:r>
          </a:p>
          <a:p>
            <a:pPr eaLnBrk="1" hangingPunct="1">
              <a:defRPr/>
            </a:pPr>
            <a:r>
              <a:rPr lang="en-US" sz="4000" dirty="0" smtClean="0">
                <a:solidFill>
                  <a:srgbClr val="0070C0"/>
                </a:solidFill>
              </a:rPr>
              <a:t>Holy</a:t>
            </a:r>
          </a:p>
          <a:p>
            <a:pPr eaLnBrk="1" hangingPunct="1">
              <a:defRPr/>
            </a:pPr>
            <a:r>
              <a:rPr lang="en-US" sz="4000" dirty="0" smtClean="0">
                <a:solidFill>
                  <a:srgbClr val="0070C0"/>
                </a:solidFill>
              </a:rPr>
              <a:t>Catholic</a:t>
            </a:r>
          </a:p>
          <a:p>
            <a:pPr eaLnBrk="1" hangingPunct="1">
              <a:defRPr/>
            </a:pPr>
            <a:r>
              <a:rPr lang="en-US" sz="4000" dirty="0" smtClean="0">
                <a:solidFill>
                  <a:srgbClr val="0070C0"/>
                </a:solidFill>
              </a:rPr>
              <a:t>Apostolic</a:t>
            </a:r>
          </a:p>
          <a:p>
            <a:pPr eaLnBrk="1" hangingPunct="1">
              <a:buFont typeface="Wingdings 2" pitchFamily="18" charset="2"/>
              <a:buNone/>
              <a:defRPr/>
            </a:pPr>
            <a:endParaRPr lang="en-US" sz="4000" dirty="0" smtClean="0">
              <a:solidFill>
                <a:srgbClr val="0070C0"/>
              </a:solidFill>
            </a:endParaRPr>
          </a:p>
        </p:txBody>
      </p:sp>
      <p:pic>
        <p:nvPicPr>
          <p:cNvPr id="2050" name="Picture 2" descr="C:\Users\srmaryangela\AppData\Local\Microsoft\Windows\Temporary Internet Files\Content.IE5\FIWKAU3M\MCj0233660000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2057400"/>
            <a:ext cx="42672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7" descr="http://fc08.deviantart.net/fs71/i/2013/234/7/7/pope_francis_by_thedrawinghands-d6janfg.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089025"/>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5125"/>
                                        </p:tgtEl>
                                        <p:attrNameLst>
                                          <p:attrName>style.visibility</p:attrName>
                                        </p:attrNameLst>
                                      </p:cBhvr>
                                      <p:to>
                                        <p:strVal val="visible"/>
                                      </p:to>
                                    </p:set>
                                    <p:animEffect transition="in" filter="fade">
                                      <p:cBhvr>
                                        <p:cTn id="23" dur="500"/>
                                        <p:tgtEl>
                                          <p:spTgt spid="5125"/>
                                        </p:tgtEl>
                                      </p:cBhvr>
                                    </p:animEffect>
                                  </p:childTnLst>
                                </p:cTn>
                              </p:par>
                              <p:par>
                                <p:cTn id="24" presetID="1" presetClass="entr" presetSubtype="0" fill="hold" nodeType="withEffect">
                                  <p:stCondLst>
                                    <p:cond delay="0"/>
                                  </p:stCondLst>
                                  <p:childTnLst>
                                    <p:set>
                                      <p:cBhvr>
                                        <p:cTn id="25" dur="1" fill="hold">
                                          <p:stCondLst>
                                            <p:cond delay="499"/>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609600"/>
            <a:ext cx="8229600" cy="1139825"/>
          </a:xfrm>
        </p:spPr>
        <p:txBody>
          <a:bodyPr/>
          <a:lstStyle/>
          <a:p>
            <a:pPr eaLnBrk="1" hangingPunct="1">
              <a:defRPr/>
            </a:pPr>
            <a:r>
              <a:rPr lang="en-US" sz="4000" dirty="0" smtClean="0"/>
              <a:t>Four Marks</a:t>
            </a:r>
            <a:br>
              <a:rPr lang="en-US" sz="4000" dirty="0" smtClean="0"/>
            </a:br>
            <a:r>
              <a:rPr lang="en-US" sz="4000" dirty="0" smtClean="0"/>
              <a:t>of the True Church</a:t>
            </a:r>
            <a:br>
              <a:rPr lang="en-US" sz="4000" dirty="0" smtClean="0"/>
            </a:br>
            <a:endParaRPr lang="en-US" sz="4000" dirty="0" smtClean="0"/>
          </a:p>
        </p:txBody>
      </p:sp>
      <p:sp>
        <p:nvSpPr>
          <p:cNvPr id="4099" name="Rectangle 3"/>
          <p:cNvSpPr>
            <a:spLocks noGrp="1" noChangeArrowheads="1"/>
          </p:cNvSpPr>
          <p:nvPr>
            <p:ph type="body" idx="1"/>
          </p:nvPr>
        </p:nvSpPr>
        <p:spPr/>
        <p:txBody>
          <a:bodyPr/>
          <a:lstStyle/>
          <a:p>
            <a:pPr eaLnBrk="1" hangingPunct="1">
              <a:lnSpc>
                <a:spcPct val="80000"/>
              </a:lnSpc>
              <a:defRPr/>
            </a:pPr>
            <a:r>
              <a:rPr lang="en-US" sz="3600" dirty="0"/>
              <a:t>Four marks </a:t>
            </a:r>
            <a:r>
              <a:rPr lang="en-US" sz="2400" dirty="0">
                <a:solidFill>
                  <a:srgbClr val="FFFF00"/>
                </a:solidFill>
              </a:rPr>
              <a:t>(qualities or characteristics)</a:t>
            </a:r>
            <a:r>
              <a:rPr lang="en-US" sz="5400" dirty="0">
                <a:solidFill>
                  <a:srgbClr val="FFFF00"/>
                </a:solidFill>
              </a:rPr>
              <a:t> </a:t>
            </a:r>
            <a:r>
              <a:rPr lang="en-US" sz="3600" dirty="0"/>
              <a:t>which help to identify the true Church of Jesus Christ</a:t>
            </a:r>
          </a:p>
          <a:p>
            <a:pPr eaLnBrk="1" hangingPunct="1">
              <a:lnSpc>
                <a:spcPct val="80000"/>
              </a:lnSpc>
              <a:defRPr/>
            </a:pPr>
            <a:r>
              <a:rPr lang="en-US" sz="3600" dirty="0" smtClean="0"/>
              <a:t>Council of Nicaea in A.D. 325 in response to the Arian heresy: </a:t>
            </a:r>
            <a:r>
              <a:rPr lang="en-US" sz="3600" i="1" dirty="0" smtClean="0"/>
              <a:t>“We believe in one, holy, catholic, and apostolic Church”</a:t>
            </a:r>
            <a:r>
              <a:rPr lang="en-US" sz="3600" dirty="0" smtClean="0"/>
              <a:t> (Nicene Creed)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Rectangle 7"/>
          <p:cNvSpPr>
            <a:spLocks noGrp="1" noChangeArrowheads="1"/>
          </p:cNvSpPr>
          <p:nvPr>
            <p:ph type="title"/>
          </p:nvPr>
        </p:nvSpPr>
        <p:spPr/>
        <p:txBody>
          <a:bodyPr/>
          <a:lstStyle/>
          <a:p>
            <a:pPr eaLnBrk="1" hangingPunct="1">
              <a:defRPr/>
            </a:pPr>
            <a:r>
              <a:rPr lang="en-US" dirty="0" smtClean="0"/>
              <a:t>The Church is One</a:t>
            </a:r>
          </a:p>
        </p:txBody>
      </p:sp>
      <p:sp>
        <p:nvSpPr>
          <p:cNvPr id="9224" name="Rectangle 8"/>
          <p:cNvSpPr>
            <a:spLocks noGrp="1" noChangeArrowheads="1"/>
          </p:cNvSpPr>
          <p:nvPr>
            <p:ph type="body" sz="half" idx="1"/>
          </p:nvPr>
        </p:nvSpPr>
        <p:spPr>
          <a:xfrm>
            <a:off x="457200" y="1600200"/>
            <a:ext cx="4419600" cy="4530725"/>
          </a:xfrm>
        </p:spPr>
        <p:txBody>
          <a:bodyPr/>
          <a:lstStyle/>
          <a:p>
            <a:pPr eaLnBrk="1" hangingPunct="1">
              <a:buClr>
                <a:srgbClr val="FF0000"/>
              </a:buClr>
              <a:buFont typeface="Wingdings" panose="05000000000000000000" pitchFamily="2" charset="2"/>
              <a:buChar char="v"/>
              <a:defRPr/>
            </a:pPr>
            <a:r>
              <a:rPr lang="en-US" sz="3600" dirty="0" smtClean="0"/>
              <a:t>Jesus founded one Church with one visible leader - the Pope.</a:t>
            </a:r>
          </a:p>
        </p:txBody>
      </p:sp>
      <p:pic>
        <p:nvPicPr>
          <p:cNvPr id="9220" name="Picture 12" descr="MCj03663100000[1]"/>
          <p:cNvPicPr>
            <a:picLocks noGrp="1" noChangeAspect="1" noChangeArrowheads="1"/>
          </p:cNvPicPr>
          <p:nvPr>
            <p:ph sz="quarter" idx="3"/>
          </p:nvPr>
        </p:nvPicPr>
        <p:blipFill>
          <a:blip r:embed="rId2" cstate="print">
            <a:extLst>
              <a:ext uri="{28A0092B-C50C-407E-A947-70E740481C1C}">
                <a14:useLocalDpi xmlns:a14="http://schemas.microsoft.com/office/drawing/2010/main" val="0"/>
              </a:ext>
            </a:extLst>
          </a:blip>
          <a:srcRect/>
          <a:stretch>
            <a:fillRect/>
          </a:stretch>
        </p:blipFill>
        <p:spPr>
          <a:xfrm>
            <a:off x="6115050" y="1209675"/>
            <a:ext cx="2036763" cy="4498975"/>
          </a:xfrm>
        </p:spPr>
      </p:pic>
      <p:pic>
        <p:nvPicPr>
          <p:cNvPr id="9221" name="Picture 7" descr="https://encrypted-tbn0.gstatic.com/images?q=tbn:ANd9GcS18FqKOhmOAa_9MvcYqeKxslyWA7Rvw9clBmFkGSuc_aGvO31_">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3886200"/>
            <a:ext cx="3752850" cy="23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dirty="0" smtClean="0"/>
              <a:t>The Church is One</a:t>
            </a:r>
          </a:p>
        </p:txBody>
      </p:sp>
      <p:sp>
        <p:nvSpPr>
          <p:cNvPr id="21507" name="Rectangle 3"/>
          <p:cNvSpPr>
            <a:spLocks noGrp="1" noChangeArrowheads="1"/>
          </p:cNvSpPr>
          <p:nvPr>
            <p:ph type="body" idx="1"/>
          </p:nvPr>
        </p:nvSpPr>
        <p:spPr>
          <a:xfrm>
            <a:off x="304800" y="1354137"/>
            <a:ext cx="8229600" cy="4759325"/>
          </a:xfrm>
        </p:spPr>
        <p:txBody>
          <a:bodyPr/>
          <a:lstStyle/>
          <a:p>
            <a:pPr eaLnBrk="1" hangingPunct="1">
              <a:buClr>
                <a:srgbClr val="FF0000"/>
              </a:buClr>
              <a:buFont typeface="Wingdings" panose="05000000000000000000" pitchFamily="2" charset="2"/>
              <a:buChar char="v"/>
              <a:defRPr/>
            </a:pPr>
            <a:r>
              <a:rPr lang="en-US" sz="2800" b="1" dirty="0" smtClean="0"/>
              <a:t>The Church is One: in belief, worship and leadership</a:t>
            </a:r>
          </a:p>
          <a:p>
            <a:pPr eaLnBrk="1" hangingPunct="1">
              <a:defRPr/>
            </a:pPr>
            <a:r>
              <a:rPr lang="en-US" sz="2800" dirty="0" smtClean="0"/>
              <a:t> Unity in </a:t>
            </a:r>
            <a:r>
              <a:rPr lang="en-US" sz="2800" b="1" u="sng" dirty="0" smtClean="0"/>
              <a:t>belief</a:t>
            </a:r>
            <a:r>
              <a:rPr lang="en-US" sz="2800" b="1" dirty="0" smtClean="0"/>
              <a:t> </a:t>
            </a:r>
            <a:r>
              <a:rPr lang="en-US" sz="2800" dirty="0" smtClean="0"/>
              <a:t>– Same teachings and traditions that were given to the Twelve Apostles </a:t>
            </a:r>
            <a:r>
              <a:rPr lang="en-US" sz="2800" dirty="0" smtClean="0"/>
              <a:t>(does every church have the same beliefs?)</a:t>
            </a:r>
            <a:endParaRPr lang="en-US" sz="2800" dirty="0" smtClean="0"/>
          </a:p>
          <a:p>
            <a:pPr eaLnBrk="1" hangingPunct="1">
              <a:defRPr/>
            </a:pPr>
            <a:r>
              <a:rPr lang="en-US" sz="2800" dirty="0" smtClean="0"/>
              <a:t>Unity in </a:t>
            </a:r>
            <a:r>
              <a:rPr lang="en-US" sz="2800" b="1" u="sng" dirty="0" smtClean="0"/>
              <a:t>worship</a:t>
            </a:r>
            <a:r>
              <a:rPr lang="en-US" sz="2800" dirty="0"/>
              <a:t> </a:t>
            </a:r>
            <a:r>
              <a:rPr lang="en-US" sz="2800" dirty="0" smtClean="0"/>
              <a:t>– At the Last Supper Christ prayed “that they may be one”</a:t>
            </a:r>
          </a:p>
          <a:p>
            <a:pPr eaLnBrk="1" hangingPunct="1">
              <a:defRPr/>
            </a:pPr>
            <a:r>
              <a:rPr lang="en-US" sz="2800" dirty="0" smtClean="0"/>
              <a:t>Unity in </a:t>
            </a:r>
            <a:r>
              <a:rPr lang="en-US" sz="2800" b="1" u="sng" dirty="0" smtClean="0"/>
              <a:t>government or leadership</a:t>
            </a:r>
            <a:r>
              <a:rPr lang="en-US" sz="2800" b="1" dirty="0" smtClean="0"/>
              <a:t> </a:t>
            </a:r>
            <a:r>
              <a:rPr lang="en-US" sz="2800" dirty="0" smtClean="0"/>
              <a:t>– One visible head, the Pope</a:t>
            </a:r>
          </a:p>
          <a:p>
            <a:pPr eaLnBrk="1" hangingPunct="1">
              <a:defRPr/>
            </a:pPr>
            <a:endParaRPr lang="en-US" sz="2400" dirty="0" smtClean="0"/>
          </a:p>
        </p:txBody>
      </p:sp>
      <p:pic>
        <p:nvPicPr>
          <p:cNvPr id="4" name="Picture 7" descr="MCSO02467_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0130" y="3886200"/>
            <a:ext cx="1454216" cy="105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fade">
                                      <p:cBhvr>
                                        <p:cTn id="12" dur="500"/>
                                        <p:tgtEl>
                                          <p:spTgt spid="215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fade">
                                      <p:cBhvr>
                                        <p:cTn id="17" dur="500"/>
                                        <p:tgtEl>
                                          <p:spTgt spid="21507">
                                            <p:txEl>
                                              <p:pRg st="2" end="2"/>
                                            </p:txEl>
                                          </p:spTgt>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1507">
                                            <p:txEl>
                                              <p:pRg st="3" end="3"/>
                                            </p:txEl>
                                          </p:spTgt>
                                        </p:tgtEl>
                                        <p:attrNameLst>
                                          <p:attrName>style.visibility</p:attrName>
                                        </p:attrNameLst>
                                      </p:cBhvr>
                                      <p:to>
                                        <p:strVal val="visible"/>
                                      </p:to>
                                    </p:set>
                                    <p:animEffect transition="in" filter="fade">
                                      <p:cBhvr>
                                        <p:cTn id="26"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sz="3800" dirty="0" smtClean="0"/>
              <a:t>The Church is Holy</a:t>
            </a:r>
            <a:br>
              <a:rPr lang="en-US" sz="3800" dirty="0" smtClean="0"/>
            </a:br>
            <a:endParaRPr lang="en-US" sz="3800" dirty="0" smtClean="0"/>
          </a:p>
        </p:txBody>
      </p:sp>
      <p:sp>
        <p:nvSpPr>
          <p:cNvPr id="10243" name="Rectangle 3"/>
          <p:cNvSpPr>
            <a:spLocks noGrp="1" noChangeArrowheads="1"/>
          </p:cNvSpPr>
          <p:nvPr>
            <p:ph type="body" idx="1"/>
          </p:nvPr>
        </p:nvSpPr>
        <p:spPr>
          <a:xfrm>
            <a:off x="457200" y="1219200"/>
            <a:ext cx="8229600" cy="5140325"/>
          </a:xfrm>
        </p:spPr>
        <p:txBody>
          <a:bodyPr/>
          <a:lstStyle/>
          <a:p>
            <a:pPr eaLnBrk="1" hangingPunct="1">
              <a:lnSpc>
                <a:spcPct val="80000"/>
              </a:lnSpc>
              <a:buClr>
                <a:srgbClr val="FF0000"/>
              </a:buClr>
              <a:buFont typeface="Wingdings" panose="05000000000000000000" pitchFamily="2" charset="2"/>
              <a:buChar char="v"/>
              <a:defRPr/>
            </a:pPr>
            <a:r>
              <a:rPr lang="en-US" sz="2800" b="1" dirty="0" smtClean="0"/>
              <a:t>The Church is Holy: in her Founder, members and saints.</a:t>
            </a:r>
          </a:p>
          <a:p>
            <a:pPr eaLnBrk="1" hangingPunct="1">
              <a:lnSpc>
                <a:spcPct val="80000"/>
              </a:lnSpc>
              <a:buClr>
                <a:srgbClr val="FF0000"/>
              </a:buClr>
              <a:buFont typeface="Wingdings" panose="05000000000000000000" pitchFamily="2" charset="2"/>
              <a:buChar char="v"/>
              <a:defRPr/>
            </a:pPr>
            <a:endParaRPr lang="en-US" sz="2400" b="1" dirty="0" smtClean="0"/>
          </a:p>
          <a:p>
            <a:pPr eaLnBrk="1" hangingPunct="1">
              <a:lnSpc>
                <a:spcPct val="80000"/>
              </a:lnSpc>
              <a:defRPr/>
            </a:pPr>
            <a:r>
              <a:rPr lang="en-US" sz="2800" dirty="0" smtClean="0"/>
              <a:t>Holiness in its </a:t>
            </a:r>
            <a:r>
              <a:rPr lang="en-US" sz="2800" b="1" u="sng" dirty="0" smtClean="0"/>
              <a:t>founder</a:t>
            </a:r>
            <a:r>
              <a:rPr lang="en-US" sz="2800" dirty="0" smtClean="0"/>
              <a:t> - Jesus Christ is God and He is holy!</a:t>
            </a:r>
          </a:p>
          <a:p>
            <a:pPr eaLnBrk="1" hangingPunct="1">
              <a:lnSpc>
                <a:spcPct val="80000"/>
              </a:lnSpc>
              <a:defRPr/>
            </a:pPr>
            <a:endParaRPr lang="en-US" sz="1400" dirty="0" smtClean="0"/>
          </a:p>
          <a:p>
            <a:pPr eaLnBrk="1" hangingPunct="1">
              <a:lnSpc>
                <a:spcPct val="80000"/>
              </a:lnSpc>
              <a:defRPr/>
            </a:pPr>
            <a:r>
              <a:rPr lang="en-US" sz="2800" dirty="0" smtClean="0"/>
              <a:t>Holiness in its </a:t>
            </a:r>
            <a:r>
              <a:rPr lang="en-US" sz="2800" b="1" u="sng" dirty="0" smtClean="0"/>
              <a:t>members</a:t>
            </a:r>
            <a:r>
              <a:rPr lang="en-US" sz="2800" dirty="0" smtClean="0"/>
              <a:t>-–His own sheep who have been purified for Him as an acceptable people </a:t>
            </a:r>
            <a:r>
              <a:rPr lang="en-US" sz="1800" dirty="0" smtClean="0"/>
              <a:t>(Titus 2:14)</a:t>
            </a:r>
          </a:p>
          <a:p>
            <a:pPr marL="0" indent="0" eaLnBrk="1" hangingPunct="1">
              <a:lnSpc>
                <a:spcPct val="80000"/>
              </a:lnSpc>
              <a:buFont typeface="Wingdings" panose="05000000000000000000" pitchFamily="2" charset="2"/>
              <a:buNone/>
              <a:defRPr/>
            </a:pPr>
            <a:endParaRPr lang="en-US" sz="1400" dirty="0" smtClean="0"/>
          </a:p>
          <a:p>
            <a:pPr lvl="1" eaLnBrk="1" hangingPunct="1">
              <a:lnSpc>
                <a:spcPct val="80000"/>
              </a:lnSpc>
              <a:defRPr/>
            </a:pPr>
            <a:r>
              <a:rPr lang="en-US" sz="2400" dirty="0" smtClean="0"/>
              <a:t>– There will be both holy and unholy people in the Church until the end of time </a:t>
            </a:r>
            <a:r>
              <a:rPr lang="en-US" sz="1400" dirty="0" smtClean="0"/>
              <a:t>(Mt 13:24-30)</a:t>
            </a:r>
          </a:p>
          <a:p>
            <a:pPr eaLnBrk="1" hangingPunct="1">
              <a:lnSpc>
                <a:spcPct val="80000"/>
              </a:lnSpc>
              <a:defRPr/>
            </a:pPr>
            <a:endParaRPr lang="en-US" sz="1400" dirty="0" smtClean="0"/>
          </a:p>
          <a:p>
            <a:pPr eaLnBrk="1" hangingPunct="1">
              <a:lnSpc>
                <a:spcPct val="80000"/>
              </a:lnSpc>
              <a:defRPr/>
            </a:pPr>
            <a:r>
              <a:rPr lang="en-US" sz="2800" dirty="0" smtClean="0"/>
              <a:t>Holiness in its </a:t>
            </a:r>
            <a:r>
              <a:rPr lang="en-US" sz="2800" b="1" u="sng" dirty="0" smtClean="0"/>
              <a:t>saints</a:t>
            </a:r>
            <a:r>
              <a:rPr lang="en-US" sz="2800" dirty="0" smtClean="0"/>
              <a:t> – those who have persevered in living holy lives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fade">
                                      <p:cBhvr>
                                        <p:cTn id="12" dur="500"/>
                                        <p:tgtEl>
                                          <p:spTgt spid="10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animEffect transition="in" filter="fade">
                                      <p:cBhvr>
                                        <p:cTn id="17" dur="500"/>
                                        <p:tgtEl>
                                          <p:spTgt spid="10243">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243">
                                            <p:txEl>
                                              <p:pRg st="6" end="6"/>
                                            </p:txEl>
                                          </p:spTgt>
                                        </p:tgtEl>
                                        <p:attrNameLst>
                                          <p:attrName>style.visibility</p:attrName>
                                        </p:attrNameLst>
                                      </p:cBhvr>
                                      <p:to>
                                        <p:strVal val="visible"/>
                                      </p:to>
                                    </p:set>
                                    <p:animEffect transition="in" filter="fade">
                                      <p:cBhvr>
                                        <p:cTn id="20" dur="500"/>
                                        <p:tgtEl>
                                          <p:spTgt spid="10243">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243">
                                            <p:txEl>
                                              <p:pRg st="8" end="8"/>
                                            </p:txEl>
                                          </p:spTgt>
                                        </p:tgtEl>
                                        <p:attrNameLst>
                                          <p:attrName>style.visibility</p:attrName>
                                        </p:attrNameLst>
                                      </p:cBhvr>
                                      <p:to>
                                        <p:strVal val="visible"/>
                                      </p:to>
                                    </p:set>
                                    <p:animEffect transition="in" filter="fade">
                                      <p:cBhvr>
                                        <p:cTn id="25" dur="500"/>
                                        <p:tgtEl>
                                          <p:spTgt spid="102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sz="3800" smtClean="0"/>
              <a:t>The Church is Catholic</a:t>
            </a:r>
            <a:br>
              <a:rPr lang="en-US" sz="3800" smtClean="0"/>
            </a:br>
            <a:endParaRPr lang="en-US" sz="3800" smtClean="0"/>
          </a:p>
        </p:txBody>
      </p:sp>
      <p:sp>
        <p:nvSpPr>
          <p:cNvPr id="7171" name="Rectangle 3"/>
          <p:cNvSpPr>
            <a:spLocks noGrp="1" noChangeArrowheads="1"/>
          </p:cNvSpPr>
          <p:nvPr>
            <p:ph type="body" idx="1"/>
          </p:nvPr>
        </p:nvSpPr>
        <p:spPr>
          <a:xfrm>
            <a:off x="457200" y="1600200"/>
            <a:ext cx="8458200" cy="4530725"/>
          </a:xfrm>
        </p:spPr>
        <p:txBody>
          <a:bodyPr/>
          <a:lstStyle/>
          <a:p>
            <a:pPr eaLnBrk="1" hangingPunct="1">
              <a:lnSpc>
                <a:spcPct val="90000"/>
              </a:lnSpc>
              <a:buClr>
                <a:srgbClr val="FF0000"/>
              </a:buClr>
              <a:buFont typeface="Wingdings" panose="05000000000000000000" pitchFamily="2" charset="2"/>
              <a:buChar char="v"/>
              <a:defRPr/>
            </a:pPr>
            <a:r>
              <a:rPr lang="en-US" dirty="0" smtClean="0"/>
              <a:t>The Church is Catholic:  from the Greek word </a:t>
            </a:r>
            <a:r>
              <a:rPr lang="en-US" i="1" dirty="0" err="1" smtClean="0"/>
              <a:t>katholikos</a:t>
            </a:r>
            <a:r>
              <a:rPr lang="en-US" i="1" dirty="0" smtClean="0"/>
              <a:t> </a:t>
            </a:r>
            <a:r>
              <a:rPr lang="en-US" dirty="0" smtClean="0"/>
              <a:t>meaning general or </a:t>
            </a:r>
            <a:r>
              <a:rPr lang="en-US" u="sng" dirty="0" smtClean="0"/>
              <a:t>universal</a:t>
            </a:r>
          </a:p>
          <a:p>
            <a:pPr eaLnBrk="1" hangingPunct="1">
              <a:lnSpc>
                <a:spcPct val="90000"/>
              </a:lnSpc>
              <a:defRPr/>
            </a:pPr>
            <a:endParaRPr lang="en-US" sz="1200" dirty="0" smtClean="0"/>
          </a:p>
          <a:p>
            <a:pPr eaLnBrk="1" hangingPunct="1">
              <a:lnSpc>
                <a:spcPct val="90000"/>
              </a:lnSpc>
              <a:defRPr/>
            </a:pPr>
            <a:r>
              <a:rPr lang="en-US" sz="2800" dirty="0" smtClean="0"/>
              <a:t>“Go and make disciples of all the nations”  </a:t>
            </a:r>
          </a:p>
          <a:p>
            <a:pPr marL="0" indent="0" eaLnBrk="1" hangingPunct="1">
              <a:lnSpc>
                <a:spcPct val="90000"/>
              </a:lnSpc>
              <a:buNone/>
              <a:defRPr/>
            </a:pPr>
            <a:r>
              <a:rPr lang="en-US" sz="2800" dirty="0"/>
              <a:t>	</a:t>
            </a:r>
            <a:r>
              <a:rPr lang="en-US" sz="2800" dirty="0" smtClean="0"/>
              <a:t>						Mt. 28:19</a:t>
            </a:r>
          </a:p>
          <a:p>
            <a:pPr eaLnBrk="1" hangingPunct="1">
              <a:lnSpc>
                <a:spcPct val="90000"/>
              </a:lnSpc>
              <a:defRPr/>
            </a:pPr>
            <a:endParaRPr lang="en-US" sz="2000" dirty="0" smtClean="0"/>
          </a:p>
          <a:p>
            <a:pPr eaLnBrk="1" hangingPunct="1">
              <a:lnSpc>
                <a:spcPct val="90000"/>
              </a:lnSpc>
              <a:buClr>
                <a:srgbClr val="FF0000"/>
              </a:buClr>
              <a:buFont typeface="Wingdings" panose="05000000000000000000" pitchFamily="2" charset="2"/>
              <a:buChar char="v"/>
              <a:defRPr/>
            </a:pPr>
            <a:r>
              <a:rPr lang="en-US" dirty="0" smtClean="0"/>
              <a:t>She is for </a:t>
            </a:r>
            <a:r>
              <a:rPr lang="en-US" u="sng" dirty="0" smtClean="0"/>
              <a:t>all</a:t>
            </a:r>
            <a:r>
              <a:rPr lang="en-US" dirty="0" smtClean="0"/>
              <a:t> people in </a:t>
            </a:r>
            <a:r>
              <a:rPr lang="en-US" u="sng" dirty="0" smtClean="0"/>
              <a:t>all</a:t>
            </a:r>
            <a:r>
              <a:rPr lang="en-US" dirty="0" smtClean="0"/>
              <a:t> times and in </a:t>
            </a:r>
            <a:r>
              <a:rPr lang="en-US" u="sng" dirty="0" smtClean="0"/>
              <a:t>all</a:t>
            </a:r>
            <a:r>
              <a:rPr lang="en-US" dirty="0" smtClean="0"/>
              <a:t>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5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500"/>
                                        <p:tgtEl>
                                          <p:spTgt spid="71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5" end="5"/>
                                            </p:txEl>
                                          </p:spTgt>
                                        </p:tgtEl>
                                        <p:attrNameLst>
                                          <p:attrName>style.visibility</p:attrName>
                                        </p:attrNameLst>
                                      </p:cBhvr>
                                      <p:to>
                                        <p:strVal val="visible"/>
                                      </p:to>
                                    </p:set>
                                    <p:animEffect transition="in" filter="fade">
                                      <p:cBhvr>
                                        <p:cTn id="22" dur="5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sz="3800" smtClean="0"/>
              <a:t>The Church is Apostolic</a:t>
            </a:r>
            <a:br>
              <a:rPr lang="en-US" sz="3800" smtClean="0"/>
            </a:br>
            <a:endParaRPr lang="en-US" sz="3800" smtClean="0"/>
          </a:p>
        </p:txBody>
      </p:sp>
      <p:sp>
        <p:nvSpPr>
          <p:cNvPr id="11267" name="Rectangle 3"/>
          <p:cNvSpPr>
            <a:spLocks noGrp="1" noChangeArrowheads="1"/>
          </p:cNvSpPr>
          <p:nvPr>
            <p:ph type="body" idx="1"/>
          </p:nvPr>
        </p:nvSpPr>
        <p:spPr>
          <a:xfrm>
            <a:off x="304800" y="1066800"/>
            <a:ext cx="8610600" cy="5064125"/>
          </a:xfrm>
        </p:spPr>
        <p:txBody>
          <a:bodyPr/>
          <a:lstStyle/>
          <a:p>
            <a:pPr eaLnBrk="1" hangingPunct="1">
              <a:lnSpc>
                <a:spcPct val="80000"/>
              </a:lnSpc>
              <a:buClr>
                <a:srgbClr val="FF0000"/>
              </a:buClr>
              <a:buFont typeface="Wingdings" panose="05000000000000000000" pitchFamily="2" charset="2"/>
              <a:buChar char="v"/>
              <a:defRPr/>
            </a:pPr>
            <a:r>
              <a:rPr lang="en-US" sz="2600" b="1" dirty="0" smtClean="0"/>
              <a:t>The Church is Apostolic:  Her ministers receive their powers </a:t>
            </a:r>
            <a:r>
              <a:rPr lang="en-US" sz="2600" b="1" u="sng" dirty="0" smtClean="0"/>
              <a:t>from the Apostles</a:t>
            </a:r>
            <a:r>
              <a:rPr lang="en-US" sz="2600" b="1" dirty="0" smtClean="0"/>
              <a:t> by an uninterrupted chain of succession</a:t>
            </a:r>
          </a:p>
          <a:p>
            <a:pPr marL="0" indent="0" eaLnBrk="1" hangingPunct="1">
              <a:lnSpc>
                <a:spcPct val="80000"/>
              </a:lnSpc>
              <a:buClr>
                <a:srgbClr val="FF0000"/>
              </a:buClr>
              <a:buNone/>
              <a:defRPr/>
            </a:pPr>
            <a:endParaRPr lang="en-US" sz="1400" b="1" dirty="0" smtClean="0"/>
          </a:p>
          <a:p>
            <a:pPr eaLnBrk="1" hangingPunct="1">
              <a:lnSpc>
                <a:spcPct val="80000"/>
              </a:lnSpc>
              <a:defRPr/>
            </a:pPr>
            <a:r>
              <a:rPr lang="en-US" sz="2600" dirty="0"/>
              <a:t>The true Church must always teach the identical doctrines that were originally delivered to it by </a:t>
            </a:r>
            <a:r>
              <a:rPr lang="en-US" sz="2600" dirty="0" smtClean="0"/>
              <a:t>Jesus through Peter </a:t>
            </a:r>
            <a:r>
              <a:rPr lang="en-US" sz="2600" dirty="0"/>
              <a:t>and the Apostles (Mt. </a:t>
            </a:r>
            <a:r>
              <a:rPr lang="en-US" sz="2600" dirty="0" smtClean="0"/>
              <a:t>28:18-20 “teach them to carry out everything that I have commanded you”)</a:t>
            </a:r>
            <a:endParaRPr lang="en-US" sz="2600" dirty="0"/>
          </a:p>
          <a:p>
            <a:pPr eaLnBrk="1" hangingPunct="1">
              <a:lnSpc>
                <a:spcPct val="80000"/>
              </a:lnSpc>
              <a:defRPr/>
            </a:pPr>
            <a:r>
              <a:rPr lang="en-US" sz="2600" dirty="0" smtClean="0"/>
              <a:t>Peter is the rock upon which Christ built His Church (Mt. 16:18) (the successor of Peter is the Bishop of Rome)</a:t>
            </a:r>
          </a:p>
          <a:p>
            <a:pPr eaLnBrk="1" hangingPunct="1">
              <a:lnSpc>
                <a:spcPct val="80000"/>
              </a:lnSpc>
              <a:defRPr/>
            </a:pPr>
            <a:r>
              <a:rPr lang="en-US" sz="2600" dirty="0" smtClean="0"/>
              <a:t>Any church claiming to be Christ’s own must be able to trace its lineage in unbroken continuity back to the apostles (only the Catholic Church can make this claim)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Apostolic succession</a:t>
            </a:r>
            <a:endParaRPr lang="en-US" dirty="0"/>
          </a:p>
        </p:txBody>
      </p:sp>
      <p:sp>
        <p:nvSpPr>
          <p:cNvPr id="3" name="Content Placeholder 2"/>
          <p:cNvSpPr>
            <a:spLocks noGrp="1"/>
          </p:cNvSpPr>
          <p:nvPr>
            <p:ph idx="1"/>
          </p:nvPr>
        </p:nvSpPr>
        <p:spPr>
          <a:xfrm>
            <a:off x="457200" y="1371600"/>
            <a:ext cx="8229600" cy="4530725"/>
          </a:xfrm>
        </p:spPr>
        <p:txBody>
          <a:bodyPr/>
          <a:lstStyle/>
          <a:p>
            <a:r>
              <a:rPr lang="en-US" sz="2800" dirty="0" smtClean="0"/>
              <a:t>To “succeed” in this case means to take someone’s place.</a:t>
            </a:r>
          </a:p>
          <a:p>
            <a:r>
              <a:rPr lang="en-US" sz="2800" dirty="0" smtClean="0"/>
              <a:t>So, Jesus is the leader of the church and He chose 12 apostles and gave them power to succeed Him as leaders, with Peter as the head.</a:t>
            </a:r>
          </a:p>
          <a:p>
            <a:r>
              <a:rPr lang="en-US" sz="2800" dirty="0" smtClean="0"/>
              <a:t>Each apostle then could ordain other men to be bishops.</a:t>
            </a:r>
          </a:p>
          <a:p>
            <a:r>
              <a:rPr lang="en-US" sz="2800" dirty="0" smtClean="0"/>
              <a:t>These bishops could ordain other men to be bishops…this continues on today!</a:t>
            </a:r>
            <a:endParaRPr lang="en-US" sz="2800" dirty="0"/>
          </a:p>
        </p:txBody>
      </p:sp>
    </p:spTree>
    <p:extLst>
      <p:ext uri="{BB962C8B-B14F-4D97-AF65-F5344CB8AC3E}">
        <p14:creationId xmlns:p14="http://schemas.microsoft.com/office/powerpoint/2010/main" val="3948482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381000" y="1066800"/>
            <a:ext cx="2514600" cy="4530725"/>
          </a:xfrm>
        </p:spPr>
        <p:txBody>
          <a:bodyPr/>
          <a:lstStyle/>
          <a:p>
            <a:pPr eaLnBrk="1" hangingPunct="1">
              <a:defRPr/>
            </a:pPr>
            <a:r>
              <a:rPr lang="en-US" sz="2800" dirty="0"/>
              <a:t>Mt </a:t>
            </a:r>
            <a:r>
              <a:rPr lang="en-US" sz="2800" dirty="0" smtClean="0"/>
              <a:t>24:14</a:t>
            </a:r>
          </a:p>
          <a:p>
            <a:pPr marL="0" indent="0" eaLnBrk="1" hangingPunct="1">
              <a:buNone/>
              <a:defRPr/>
            </a:pPr>
            <a:r>
              <a:rPr lang="en-US" sz="2800" dirty="0" smtClean="0">
                <a:solidFill>
                  <a:srgbClr val="FFFF00"/>
                </a:solidFill>
              </a:rPr>
              <a:t>Catholic</a:t>
            </a:r>
          </a:p>
          <a:p>
            <a:pPr eaLnBrk="1" hangingPunct="1">
              <a:defRPr/>
            </a:pPr>
            <a:r>
              <a:rPr lang="en-US" sz="2800" dirty="0"/>
              <a:t>Mt. 5:48</a:t>
            </a:r>
          </a:p>
          <a:p>
            <a:pPr marL="0" indent="0" eaLnBrk="1" hangingPunct="1">
              <a:buNone/>
              <a:defRPr/>
            </a:pPr>
            <a:r>
              <a:rPr lang="en-US" sz="2800" dirty="0">
                <a:solidFill>
                  <a:srgbClr val="FFFF00"/>
                </a:solidFill>
              </a:rPr>
              <a:t>Holy</a:t>
            </a:r>
          </a:p>
          <a:p>
            <a:pPr eaLnBrk="1" hangingPunct="1">
              <a:defRPr/>
            </a:pPr>
            <a:r>
              <a:rPr lang="en-US" sz="2800" dirty="0"/>
              <a:t>1 Cor. 12:13</a:t>
            </a:r>
          </a:p>
          <a:p>
            <a:pPr marL="0" indent="0" eaLnBrk="1" hangingPunct="1">
              <a:buNone/>
              <a:defRPr/>
            </a:pPr>
            <a:r>
              <a:rPr lang="en-US" sz="2800" dirty="0">
                <a:solidFill>
                  <a:srgbClr val="FFFF00"/>
                </a:solidFill>
              </a:rPr>
              <a:t>One</a:t>
            </a:r>
          </a:p>
          <a:p>
            <a:pPr eaLnBrk="1" hangingPunct="1">
              <a:defRPr/>
            </a:pPr>
            <a:r>
              <a:rPr lang="en-US" sz="2800" dirty="0" smtClean="0"/>
              <a:t>Acts 1:8</a:t>
            </a:r>
          </a:p>
          <a:p>
            <a:pPr marL="0" indent="0" eaLnBrk="1" hangingPunct="1">
              <a:buNone/>
              <a:defRPr/>
            </a:pPr>
            <a:r>
              <a:rPr lang="en-US" sz="2800" dirty="0" smtClean="0">
                <a:solidFill>
                  <a:srgbClr val="FFFF00"/>
                </a:solidFill>
              </a:rPr>
              <a:t>Catholic</a:t>
            </a:r>
            <a:endParaRPr lang="en-US" sz="1200" dirty="0"/>
          </a:p>
          <a:p>
            <a:pPr eaLnBrk="1" hangingPunct="1">
              <a:defRPr/>
            </a:pPr>
            <a:r>
              <a:rPr lang="en-US" sz="2800" dirty="0"/>
              <a:t>Mt 16:18</a:t>
            </a:r>
          </a:p>
          <a:p>
            <a:pPr marL="0" indent="0" eaLnBrk="1" hangingPunct="1">
              <a:buNone/>
              <a:defRPr/>
            </a:pPr>
            <a:r>
              <a:rPr lang="en-US" sz="2800" dirty="0" smtClean="0">
                <a:solidFill>
                  <a:srgbClr val="FFFF00"/>
                </a:solidFill>
              </a:rPr>
              <a:t>Apostolic</a:t>
            </a:r>
            <a:r>
              <a:rPr lang="en-US" sz="2800" dirty="0" smtClean="0"/>
              <a:t> </a:t>
            </a:r>
          </a:p>
          <a:p>
            <a:pPr eaLnBrk="1" hangingPunct="1">
              <a:defRPr/>
            </a:pPr>
            <a:endParaRPr lang="en-US" sz="2800" dirty="0"/>
          </a:p>
        </p:txBody>
      </p:sp>
      <p:sp>
        <p:nvSpPr>
          <p:cNvPr id="3" name="Rectangle 3"/>
          <p:cNvSpPr txBox="1">
            <a:spLocks noChangeArrowheads="1"/>
          </p:cNvSpPr>
          <p:nvPr/>
        </p:nvSpPr>
        <p:spPr bwMode="auto">
          <a:xfrm>
            <a:off x="2895600" y="1066800"/>
            <a:ext cx="27432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anose="05000000000000000000"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a:lstStyle>
          <a:p>
            <a:pPr eaLnBrk="1" hangingPunct="1">
              <a:defRPr/>
            </a:pPr>
            <a:r>
              <a:rPr lang="en-US" sz="2800" dirty="0"/>
              <a:t>Jn.17:18</a:t>
            </a:r>
          </a:p>
          <a:p>
            <a:pPr marL="0" indent="0" eaLnBrk="1" hangingPunct="1">
              <a:buNone/>
              <a:defRPr/>
            </a:pPr>
            <a:r>
              <a:rPr lang="en-US" sz="2800" dirty="0">
                <a:solidFill>
                  <a:srgbClr val="FFFF00"/>
                </a:solidFill>
              </a:rPr>
              <a:t>Apostolic</a:t>
            </a:r>
            <a:r>
              <a:rPr lang="en-US" sz="2800" dirty="0"/>
              <a:t> </a:t>
            </a:r>
            <a:endParaRPr lang="en-US" sz="2800" dirty="0" smtClean="0"/>
          </a:p>
          <a:p>
            <a:pPr eaLnBrk="1" hangingPunct="1">
              <a:defRPr/>
            </a:pPr>
            <a:r>
              <a:rPr lang="en-US" sz="2800" kern="0" dirty="0" err="1" smtClean="0"/>
              <a:t>Eph</a:t>
            </a:r>
            <a:r>
              <a:rPr lang="en-US" sz="2800" kern="0" dirty="0" smtClean="0"/>
              <a:t> 4:3-6</a:t>
            </a:r>
          </a:p>
          <a:p>
            <a:pPr marL="0" indent="0" eaLnBrk="1" hangingPunct="1">
              <a:buFont typeface="Wingdings" panose="05000000000000000000" pitchFamily="2" charset="2"/>
              <a:buNone/>
              <a:defRPr/>
            </a:pPr>
            <a:r>
              <a:rPr lang="en-US" sz="2800" kern="0" dirty="0" smtClean="0">
                <a:solidFill>
                  <a:srgbClr val="FFFF00"/>
                </a:solidFill>
              </a:rPr>
              <a:t>One</a:t>
            </a:r>
            <a:r>
              <a:rPr lang="en-US" sz="2800" kern="0" dirty="0" smtClean="0"/>
              <a:t> </a:t>
            </a:r>
          </a:p>
          <a:p>
            <a:pPr eaLnBrk="1" hangingPunct="1">
              <a:defRPr/>
            </a:pPr>
            <a:r>
              <a:rPr lang="en-US" sz="2800" kern="0" dirty="0" smtClean="0"/>
              <a:t>1 Cor. 1:10</a:t>
            </a:r>
          </a:p>
          <a:p>
            <a:pPr marL="0" indent="0" eaLnBrk="1" hangingPunct="1">
              <a:buFont typeface="Wingdings" panose="05000000000000000000" pitchFamily="2" charset="2"/>
              <a:buNone/>
              <a:defRPr/>
            </a:pPr>
            <a:r>
              <a:rPr lang="en-US" sz="2800" kern="0" dirty="0" smtClean="0">
                <a:solidFill>
                  <a:srgbClr val="FFFF00"/>
                </a:solidFill>
              </a:rPr>
              <a:t>One</a:t>
            </a:r>
          </a:p>
          <a:p>
            <a:pPr eaLnBrk="1" hangingPunct="1">
              <a:defRPr/>
            </a:pPr>
            <a:r>
              <a:rPr lang="en-US" sz="2800" kern="0" dirty="0"/>
              <a:t>Eph. 5:25</a:t>
            </a:r>
          </a:p>
          <a:p>
            <a:pPr marL="0" indent="0" eaLnBrk="1" hangingPunct="1">
              <a:buNone/>
              <a:defRPr/>
            </a:pPr>
            <a:r>
              <a:rPr lang="en-US" sz="2800" kern="0" dirty="0">
                <a:solidFill>
                  <a:srgbClr val="FFFF00"/>
                </a:solidFill>
              </a:rPr>
              <a:t>Holy</a:t>
            </a:r>
          </a:p>
          <a:p>
            <a:pPr eaLnBrk="1" hangingPunct="1">
              <a:defRPr/>
            </a:pPr>
            <a:r>
              <a:rPr lang="en-US" sz="2800" kern="0" dirty="0" err="1" smtClean="0"/>
              <a:t>Jn</a:t>
            </a:r>
            <a:r>
              <a:rPr lang="en-US" sz="2800" kern="0" dirty="0" smtClean="0"/>
              <a:t> 20:21</a:t>
            </a:r>
          </a:p>
          <a:p>
            <a:pPr marL="0" indent="0" eaLnBrk="1" hangingPunct="1">
              <a:buFont typeface="Wingdings" panose="05000000000000000000" pitchFamily="2" charset="2"/>
              <a:buNone/>
              <a:defRPr/>
            </a:pPr>
            <a:r>
              <a:rPr lang="en-US" sz="2800" kern="0" dirty="0" smtClean="0">
                <a:solidFill>
                  <a:srgbClr val="FFFF00"/>
                </a:solidFill>
                <a:effectLst>
                  <a:outerShdw blurRad="38100" dist="38100" dir="2700000" algn="tl">
                    <a:srgbClr val="000000">
                      <a:alpha val="43137"/>
                    </a:srgbClr>
                  </a:outerShdw>
                </a:effectLst>
              </a:rPr>
              <a:t>Apostolic</a:t>
            </a:r>
          </a:p>
        </p:txBody>
      </p:sp>
      <p:sp>
        <p:nvSpPr>
          <p:cNvPr id="4" name="Rectangle 3"/>
          <p:cNvSpPr txBox="1">
            <a:spLocks noChangeArrowheads="1"/>
          </p:cNvSpPr>
          <p:nvPr/>
        </p:nvSpPr>
        <p:spPr bwMode="auto">
          <a:xfrm>
            <a:off x="5807299" y="1066800"/>
            <a:ext cx="27432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anose="05000000000000000000"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a:lstStyle>
          <a:p>
            <a:pPr eaLnBrk="1" hangingPunct="1">
              <a:defRPr/>
            </a:pPr>
            <a:r>
              <a:rPr lang="en-US" sz="2800" dirty="0"/>
              <a:t>1 Thess. </a:t>
            </a:r>
            <a:r>
              <a:rPr lang="en-US" sz="2800" dirty="0" smtClean="0"/>
              <a:t>5:23</a:t>
            </a:r>
          </a:p>
          <a:p>
            <a:pPr marL="0" indent="0" eaLnBrk="1" hangingPunct="1">
              <a:buNone/>
              <a:defRPr/>
            </a:pPr>
            <a:r>
              <a:rPr lang="en-US" sz="2800" kern="0" dirty="0" smtClean="0">
                <a:solidFill>
                  <a:srgbClr val="FFFF00"/>
                </a:solidFill>
              </a:rPr>
              <a:t>Holy</a:t>
            </a:r>
            <a:endParaRPr lang="en-US" sz="2800" kern="0" dirty="0" smtClean="0"/>
          </a:p>
          <a:p>
            <a:pPr eaLnBrk="1" hangingPunct="1">
              <a:defRPr/>
            </a:pPr>
            <a:r>
              <a:rPr lang="en-US" sz="2800" dirty="0" err="1"/>
              <a:t>Jn</a:t>
            </a:r>
            <a:r>
              <a:rPr lang="en-US" sz="2800" dirty="0"/>
              <a:t> 10:16</a:t>
            </a:r>
          </a:p>
          <a:p>
            <a:pPr marL="0" indent="0" eaLnBrk="1" hangingPunct="1">
              <a:buFont typeface="Wingdings" panose="05000000000000000000" pitchFamily="2" charset="2"/>
              <a:buNone/>
              <a:defRPr/>
            </a:pPr>
            <a:r>
              <a:rPr lang="en-US" sz="2800" kern="0" dirty="0" smtClean="0">
                <a:solidFill>
                  <a:srgbClr val="FFFF00"/>
                </a:solidFill>
              </a:rPr>
              <a:t>Apostolic</a:t>
            </a:r>
          </a:p>
          <a:p>
            <a:pPr eaLnBrk="1" hangingPunct="1">
              <a:defRPr/>
            </a:pPr>
            <a:r>
              <a:rPr lang="en-US" sz="2800" kern="0" dirty="0" smtClean="0"/>
              <a:t>John 17:17</a:t>
            </a:r>
          </a:p>
          <a:p>
            <a:pPr marL="0" indent="0" eaLnBrk="1" hangingPunct="1">
              <a:buFont typeface="Wingdings" panose="05000000000000000000" pitchFamily="2" charset="2"/>
              <a:buNone/>
              <a:defRPr/>
            </a:pPr>
            <a:r>
              <a:rPr lang="en-US" sz="2800" kern="0" dirty="0" smtClean="0">
                <a:solidFill>
                  <a:srgbClr val="FFFF00"/>
                </a:solidFill>
              </a:rPr>
              <a:t>Holy</a:t>
            </a:r>
          </a:p>
          <a:p>
            <a:pPr eaLnBrk="1" hangingPunct="1">
              <a:defRPr/>
            </a:pPr>
            <a:r>
              <a:rPr lang="en-US" sz="2800" dirty="0"/>
              <a:t>Mk 16:15</a:t>
            </a:r>
          </a:p>
          <a:p>
            <a:pPr marL="0" indent="0" eaLnBrk="1" hangingPunct="1">
              <a:buNone/>
              <a:defRPr/>
            </a:pPr>
            <a:r>
              <a:rPr lang="en-US" sz="2800" dirty="0">
                <a:solidFill>
                  <a:srgbClr val="FFFF00"/>
                </a:solidFill>
              </a:rPr>
              <a:t>Catholic</a:t>
            </a:r>
            <a:r>
              <a:rPr lang="en-US" sz="2800" dirty="0"/>
              <a:t> </a:t>
            </a:r>
          </a:p>
        </p:txBody>
      </p:sp>
      <p:sp>
        <p:nvSpPr>
          <p:cNvPr id="5" name="Rectangle 2"/>
          <p:cNvSpPr>
            <a:spLocks noGrp="1" noChangeArrowheads="1"/>
          </p:cNvSpPr>
          <p:nvPr>
            <p:ph type="title"/>
          </p:nvPr>
        </p:nvSpPr>
        <p:spPr>
          <a:xfrm>
            <a:off x="457200" y="81163"/>
            <a:ext cx="8229600" cy="680837"/>
          </a:xfrm>
        </p:spPr>
        <p:txBody>
          <a:bodyPr/>
          <a:lstStyle/>
          <a:p>
            <a:pPr eaLnBrk="1" hangingPunct="1">
              <a:defRPr/>
            </a:pPr>
            <a:r>
              <a:rPr lang="en-US" sz="4000" dirty="0" smtClean="0"/>
              <a:t>Four Marks</a:t>
            </a:r>
            <a:r>
              <a:rPr lang="en-US" sz="4000" dirty="0"/>
              <a:t> </a:t>
            </a:r>
            <a:r>
              <a:rPr lang="en-US" sz="4000" dirty="0" smtClean="0"/>
              <a:t>in Scripture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fade">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fade">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fade">
                                      <p:cBhvr>
                                        <p:cTn id="22" dur="500"/>
                                        <p:tgtEl>
                                          <p:spTgt spid="51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Effect transition="in" filter="fade">
                                      <p:cBhvr>
                                        <p:cTn id="27" dur="500"/>
                                        <p:tgtEl>
                                          <p:spTgt spid="51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23">
                                            <p:txEl>
                                              <p:pRg st="5" end="5"/>
                                            </p:txEl>
                                          </p:spTgt>
                                        </p:tgtEl>
                                        <p:attrNameLst>
                                          <p:attrName>style.visibility</p:attrName>
                                        </p:attrNameLst>
                                      </p:cBhvr>
                                      <p:to>
                                        <p:strVal val="visible"/>
                                      </p:to>
                                    </p:set>
                                    <p:animEffect transition="in" filter="fade">
                                      <p:cBhvr>
                                        <p:cTn id="32" dur="500"/>
                                        <p:tgtEl>
                                          <p:spTgt spid="512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123">
                                            <p:txEl>
                                              <p:pRg st="6" end="6"/>
                                            </p:txEl>
                                          </p:spTgt>
                                        </p:tgtEl>
                                        <p:attrNameLst>
                                          <p:attrName>style.visibility</p:attrName>
                                        </p:attrNameLst>
                                      </p:cBhvr>
                                      <p:to>
                                        <p:strVal val="visible"/>
                                      </p:to>
                                    </p:set>
                                    <p:animEffect transition="in" filter="fade">
                                      <p:cBhvr>
                                        <p:cTn id="37" dur="500"/>
                                        <p:tgtEl>
                                          <p:spTgt spid="512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123">
                                            <p:txEl>
                                              <p:pRg st="7" end="7"/>
                                            </p:txEl>
                                          </p:spTgt>
                                        </p:tgtEl>
                                        <p:attrNameLst>
                                          <p:attrName>style.visibility</p:attrName>
                                        </p:attrNameLst>
                                      </p:cBhvr>
                                      <p:to>
                                        <p:strVal val="visible"/>
                                      </p:to>
                                    </p:set>
                                    <p:animEffect transition="in" filter="fade">
                                      <p:cBhvr>
                                        <p:cTn id="42" dur="500"/>
                                        <p:tgtEl>
                                          <p:spTgt spid="512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123">
                                            <p:txEl>
                                              <p:pRg st="8" end="8"/>
                                            </p:txEl>
                                          </p:spTgt>
                                        </p:tgtEl>
                                        <p:attrNameLst>
                                          <p:attrName>style.visibility</p:attrName>
                                        </p:attrNameLst>
                                      </p:cBhvr>
                                      <p:to>
                                        <p:strVal val="visible"/>
                                      </p:to>
                                    </p:set>
                                    <p:animEffect transition="in" filter="fade">
                                      <p:cBhvr>
                                        <p:cTn id="47" dur="500"/>
                                        <p:tgtEl>
                                          <p:spTgt spid="512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123">
                                            <p:txEl>
                                              <p:pRg st="9" end="9"/>
                                            </p:txEl>
                                          </p:spTgt>
                                        </p:tgtEl>
                                        <p:attrNameLst>
                                          <p:attrName>style.visibility</p:attrName>
                                        </p:attrNameLst>
                                      </p:cBhvr>
                                      <p:to>
                                        <p:strVal val="visible"/>
                                      </p:to>
                                    </p:set>
                                    <p:animEffect transition="in" filter="fade">
                                      <p:cBhvr>
                                        <p:cTn id="52" dur="500"/>
                                        <p:tgtEl>
                                          <p:spTgt spid="512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fade">
                                      <p:cBhvr>
                                        <p:cTn id="67" dur="500"/>
                                        <p:tgtEl>
                                          <p:spTgt spid="3">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
                                            <p:txEl>
                                              <p:pRg st="1" end="1"/>
                                            </p:txEl>
                                          </p:spTgt>
                                        </p:tgtEl>
                                        <p:attrNameLst>
                                          <p:attrName>style.visibility</p:attrName>
                                        </p:attrNameLst>
                                      </p:cBhvr>
                                      <p:to>
                                        <p:strVal val="visible"/>
                                      </p:to>
                                    </p:set>
                                    <p:animEffect transition="in" filter="fade">
                                      <p:cBhvr>
                                        <p:cTn id="72" dur="500"/>
                                        <p:tgtEl>
                                          <p:spTgt spid="3">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
                                            <p:txEl>
                                              <p:pRg st="2" end="2"/>
                                            </p:txEl>
                                          </p:spTgt>
                                        </p:tgtEl>
                                        <p:attrNameLst>
                                          <p:attrName>style.visibility</p:attrName>
                                        </p:attrNameLst>
                                      </p:cBhvr>
                                      <p:to>
                                        <p:strVal val="visible"/>
                                      </p:to>
                                    </p:set>
                                    <p:animEffect transition="in" filter="fade">
                                      <p:cBhvr>
                                        <p:cTn id="77" dur="500"/>
                                        <p:tgtEl>
                                          <p:spTgt spid="3">
                                            <p:txEl>
                                              <p:p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
                                            <p:txEl>
                                              <p:pRg st="3" end="3"/>
                                            </p:txEl>
                                          </p:spTgt>
                                        </p:tgtEl>
                                        <p:attrNameLst>
                                          <p:attrName>style.visibility</p:attrName>
                                        </p:attrNameLst>
                                      </p:cBhvr>
                                      <p:to>
                                        <p:strVal val="visible"/>
                                      </p:to>
                                    </p:set>
                                    <p:animEffect transition="in" filter="fade">
                                      <p:cBhvr>
                                        <p:cTn id="82" dur="500"/>
                                        <p:tgtEl>
                                          <p:spTgt spid="3">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
                                            <p:txEl>
                                              <p:pRg st="4" end="4"/>
                                            </p:txEl>
                                          </p:spTgt>
                                        </p:tgtEl>
                                        <p:attrNameLst>
                                          <p:attrName>style.visibility</p:attrName>
                                        </p:attrNameLst>
                                      </p:cBhvr>
                                      <p:to>
                                        <p:strVal val="visible"/>
                                      </p:to>
                                    </p:set>
                                    <p:animEffect transition="in" filter="fade">
                                      <p:cBhvr>
                                        <p:cTn id="87" dur="500"/>
                                        <p:tgtEl>
                                          <p:spTgt spid="3">
                                            <p:txEl>
                                              <p:p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
                                            <p:txEl>
                                              <p:pRg st="5" end="5"/>
                                            </p:txEl>
                                          </p:spTgt>
                                        </p:tgtEl>
                                        <p:attrNameLst>
                                          <p:attrName>style.visibility</p:attrName>
                                        </p:attrNameLst>
                                      </p:cBhvr>
                                      <p:to>
                                        <p:strVal val="visible"/>
                                      </p:to>
                                    </p:set>
                                    <p:animEffect transition="in" filter="fade">
                                      <p:cBhvr>
                                        <p:cTn id="92" dur="500"/>
                                        <p:tgtEl>
                                          <p:spTgt spid="3">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
                                            <p:txEl>
                                              <p:pRg st="6" end="6"/>
                                            </p:txEl>
                                          </p:spTgt>
                                        </p:tgtEl>
                                        <p:attrNameLst>
                                          <p:attrName>style.visibility</p:attrName>
                                        </p:attrNameLst>
                                      </p:cBhvr>
                                      <p:to>
                                        <p:strVal val="visible"/>
                                      </p:to>
                                    </p:set>
                                    <p:animEffect transition="in" filter="fade">
                                      <p:cBhvr>
                                        <p:cTn id="97" dur="500"/>
                                        <p:tgtEl>
                                          <p:spTgt spid="3">
                                            <p:txEl>
                                              <p:pRg st="6" end="6"/>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3">
                                            <p:txEl>
                                              <p:pRg st="7" end="7"/>
                                            </p:txEl>
                                          </p:spTgt>
                                        </p:tgtEl>
                                        <p:attrNameLst>
                                          <p:attrName>style.visibility</p:attrName>
                                        </p:attrNameLst>
                                      </p:cBhvr>
                                      <p:to>
                                        <p:strVal val="visible"/>
                                      </p:to>
                                    </p:set>
                                    <p:animEffect transition="in" filter="fade">
                                      <p:cBhvr>
                                        <p:cTn id="102" dur="500"/>
                                        <p:tgtEl>
                                          <p:spTgt spid="3">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3">
                                            <p:txEl>
                                              <p:pRg st="8" end="8"/>
                                            </p:txEl>
                                          </p:spTgt>
                                        </p:tgtEl>
                                        <p:attrNameLst>
                                          <p:attrName>style.visibility</p:attrName>
                                        </p:attrNameLst>
                                      </p:cBhvr>
                                      <p:to>
                                        <p:strVal val="visible"/>
                                      </p:to>
                                    </p:set>
                                    <p:animEffect transition="in" filter="fade">
                                      <p:cBhvr>
                                        <p:cTn id="107" dur="500"/>
                                        <p:tgtEl>
                                          <p:spTgt spid="3">
                                            <p:txEl>
                                              <p:pRg st="8" end="8"/>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3">
                                            <p:txEl>
                                              <p:pRg st="9" end="9"/>
                                            </p:txEl>
                                          </p:spTgt>
                                        </p:tgtEl>
                                        <p:attrNameLst>
                                          <p:attrName>style.visibility</p:attrName>
                                        </p:attrNameLst>
                                      </p:cBhvr>
                                      <p:to>
                                        <p:strVal val="visible"/>
                                      </p:to>
                                    </p:set>
                                    <p:animEffect transition="in" filter="fade">
                                      <p:cBhvr>
                                        <p:cTn id="112" dur="500"/>
                                        <p:tgtEl>
                                          <p:spTgt spid="3">
                                            <p:txEl>
                                              <p:pRg st="9" end="9"/>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4">
                                            <p:txEl>
                                              <p:pRg st="0" end="0"/>
                                            </p:txEl>
                                          </p:spTgt>
                                        </p:tgtEl>
                                        <p:attrNameLst>
                                          <p:attrName>style.visibility</p:attrName>
                                        </p:attrNameLst>
                                      </p:cBhvr>
                                      <p:to>
                                        <p:strVal val="visible"/>
                                      </p:to>
                                    </p:set>
                                    <p:animEffect transition="in" filter="fade">
                                      <p:cBhvr>
                                        <p:cTn id="117" dur="500"/>
                                        <p:tgtEl>
                                          <p:spTgt spid="4">
                                            <p:txEl>
                                              <p:pRg st="0" end="0"/>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4">
                                            <p:txEl>
                                              <p:pRg st="1" end="1"/>
                                            </p:txEl>
                                          </p:spTgt>
                                        </p:tgtEl>
                                        <p:attrNameLst>
                                          <p:attrName>style.visibility</p:attrName>
                                        </p:attrNameLst>
                                      </p:cBhvr>
                                      <p:to>
                                        <p:strVal val="visible"/>
                                      </p:to>
                                    </p:set>
                                    <p:animEffect transition="in" filter="fade">
                                      <p:cBhvr>
                                        <p:cTn id="122" dur="500"/>
                                        <p:tgtEl>
                                          <p:spTgt spid="4">
                                            <p:txEl>
                                              <p:pRg st="1" end="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4">
                                            <p:txEl>
                                              <p:pRg st="3" end="3"/>
                                            </p:txEl>
                                          </p:spTgt>
                                        </p:tgtEl>
                                        <p:attrNameLst>
                                          <p:attrName>style.visibility</p:attrName>
                                        </p:attrNameLst>
                                      </p:cBhvr>
                                      <p:to>
                                        <p:strVal val="visible"/>
                                      </p:to>
                                    </p:set>
                                    <p:animEffect transition="in" filter="fade">
                                      <p:cBhvr>
                                        <p:cTn id="127" dur="500"/>
                                        <p:tgtEl>
                                          <p:spTgt spid="4">
                                            <p:txEl>
                                              <p:pRg st="3" end="3"/>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4">
                                            <p:txEl>
                                              <p:pRg st="2" end="2"/>
                                            </p:txEl>
                                          </p:spTgt>
                                        </p:tgtEl>
                                        <p:attrNameLst>
                                          <p:attrName>style.visibility</p:attrName>
                                        </p:attrNameLst>
                                      </p:cBhvr>
                                      <p:to>
                                        <p:strVal val="visible"/>
                                      </p:to>
                                    </p:set>
                                    <p:animEffect transition="in" filter="fade">
                                      <p:cBhvr>
                                        <p:cTn id="132" dur="500"/>
                                        <p:tgtEl>
                                          <p:spTgt spid="4">
                                            <p:txEl>
                                              <p:pRg st="2" end="2"/>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4">
                                            <p:txEl>
                                              <p:pRg st="4" end="4"/>
                                            </p:txEl>
                                          </p:spTgt>
                                        </p:tgtEl>
                                        <p:attrNameLst>
                                          <p:attrName>style.visibility</p:attrName>
                                        </p:attrNameLst>
                                      </p:cBhvr>
                                      <p:to>
                                        <p:strVal val="visible"/>
                                      </p:to>
                                    </p:set>
                                    <p:animEffect transition="in" filter="fade">
                                      <p:cBhvr>
                                        <p:cTn id="137" dur="500"/>
                                        <p:tgtEl>
                                          <p:spTgt spid="4">
                                            <p:txEl>
                                              <p:pRg st="4" end="4"/>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4">
                                            <p:txEl>
                                              <p:pRg st="5" end="5"/>
                                            </p:txEl>
                                          </p:spTgt>
                                        </p:tgtEl>
                                        <p:attrNameLst>
                                          <p:attrName>style.visibility</p:attrName>
                                        </p:attrNameLst>
                                      </p:cBhvr>
                                      <p:to>
                                        <p:strVal val="visible"/>
                                      </p:to>
                                    </p:set>
                                    <p:animEffect transition="in" filter="fade">
                                      <p:cBhvr>
                                        <p:cTn id="142" dur="500"/>
                                        <p:tgtEl>
                                          <p:spTgt spid="4">
                                            <p:txEl>
                                              <p:pRg st="5" end="5"/>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4">
                                            <p:txEl>
                                              <p:pRg st="6" end="6"/>
                                            </p:txEl>
                                          </p:spTgt>
                                        </p:tgtEl>
                                        <p:attrNameLst>
                                          <p:attrName>style.visibility</p:attrName>
                                        </p:attrNameLst>
                                      </p:cBhvr>
                                      <p:to>
                                        <p:strVal val="visible"/>
                                      </p:to>
                                    </p:set>
                                    <p:animEffect transition="in" filter="fade">
                                      <p:cBhvr>
                                        <p:cTn id="147" dur="500"/>
                                        <p:tgtEl>
                                          <p:spTgt spid="4">
                                            <p:txEl>
                                              <p:pRg st="6" end="6"/>
                                            </p:txEl>
                                          </p:spTgt>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4">
                                            <p:txEl>
                                              <p:pRg st="7" end="7"/>
                                            </p:txEl>
                                          </p:spTgt>
                                        </p:tgtEl>
                                        <p:attrNameLst>
                                          <p:attrName>style.visibility</p:attrName>
                                        </p:attrNameLst>
                                      </p:cBhvr>
                                      <p:to>
                                        <p:strVal val="visible"/>
                                      </p:to>
                                    </p:set>
                                    <p:animEffect transition="in" filter="fade">
                                      <p:cBhvr>
                                        <p:cTn id="15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uiExpand="1" build="p"/>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3" name="Rectangle 11"/>
          <p:cNvSpPr>
            <a:spLocks noGrp="1" noChangeArrowheads="1"/>
          </p:cNvSpPr>
          <p:nvPr>
            <p:ph type="title"/>
          </p:nvPr>
        </p:nvSpPr>
        <p:spPr>
          <a:xfrm>
            <a:off x="457200" y="277813"/>
            <a:ext cx="8229600" cy="941387"/>
          </a:xfrm>
        </p:spPr>
        <p:txBody>
          <a:bodyPr/>
          <a:lstStyle/>
          <a:p>
            <a:pPr eaLnBrk="1" hangingPunct="1">
              <a:defRPr/>
            </a:pPr>
            <a:r>
              <a:rPr lang="en-US" sz="3200" dirty="0" smtClean="0"/>
              <a:t>Draw a symbol of the Church  (You may add a scripture quote too.)</a:t>
            </a:r>
          </a:p>
        </p:txBody>
      </p:sp>
      <p:sp>
        <p:nvSpPr>
          <p:cNvPr id="28682" name="Rectangle 10"/>
          <p:cNvSpPr>
            <a:spLocks noGrp="1" noChangeArrowheads="1"/>
          </p:cNvSpPr>
          <p:nvPr>
            <p:ph type="body" sz="half" idx="1"/>
          </p:nvPr>
        </p:nvSpPr>
        <p:spPr>
          <a:xfrm>
            <a:off x="0" y="1600200"/>
            <a:ext cx="4114800" cy="4530725"/>
          </a:xfrm>
        </p:spPr>
        <p:txBody>
          <a:bodyPr/>
          <a:lstStyle/>
          <a:p>
            <a:pPr eaLnBrk="1" hangingPunct="1">
              <a:lnSpc>
                <a:spcPct val="80000"/>
              </a:lnSpc>
              <a:defRPr/>
            </a:pPr>
            <a:r>
              <a:rPr lang="en-US" sz="3200" b="1" dirty="0" smtClean="0"/>
              <a:t>Mystical Body of Christ: </a:t>
            </a:r>
            <a:r>
              <a:rPr lang="en-US" sz="2400" dirty="0" smtClean="0"/>
              <a:t>1 Cor. 12:12-26; </a:t>
            </a:r>
            <a:r>
              <a:rPr lang="en-US" sz="2400" dirty="0" err="1" smtClean="0"/>
              <a:t>Eph</a:t>
            </a:r>
            <a:r>
              <a:rPr lang="en-US" sz="2400" dirty="0" smtClean="0"/>
              <a:t> 1:22-23 and 4:15-16</a:t>
            </a:r>
          </a:p>
          <a:p>
            <a:pPr eaLnBrk="1" hangingPunct="1">
              <a:lnSpc>
                <a:spcPct val="80000"/>
              </a:lnSpc>
              <a:defRPr/>
            </a:pPr>
            <a:r>
              <a:rPr lang="en-US" sz="3200" b="1" dirty="0" smtClean="0"/>
              <a:t>Sheepfold</a:t>
            </a:r>
            <a:r>
              <a:rPr lang="en-US" sz="3200" dirty="0" smtClean="0"/>
              <a:t>: </a:t>
            </a:r>
            <a:r>
              <a:rPr lang="en-US" sz="2000" dirty="0" smtClean="0"/>
              <a:t>Mt. 9:36 and 18:12 and 26:31</a:t>
            </a:r>
          </a:p>
          <a:p>
            <a:pPr eaLnBrk="1" hangingPunct="1">
              <a:lnSpc>
                <a:spcPct val="80000"/>
              </a:lnSpc>
              <a:defRPr/>
            </a:pPr>
            <a:r>
              <a:rPr lang="en-US" sz="3200" b="1" dirty="0" smtClean="0"/>
              <a:t>Vineyard:</a:t>
            </a:r>
            <a:r>
              <a:rPr lang="en-US" sz="3200" dirty="0" smtClean="0"/>
              <a:t> </a:t>
            </a:r>
            <a:r>
              <a:rPr lang="en-US" sz="2400" dirty="0" smtClean="0"/>
              <a:t>Jn. 15:1-5</a:t>
            </a:r>
          </a:p>
          <a:p>
            <a:pPr eaLnBrk="1" hangingPunct="1">
              <a:lnSpc>
                <a:spcPct val="80000"/>
              </a:lnSpc>
              <a:defRPr/>
            </a:pPr>
            <a:r>
              <a:rPr lang="en-US" sz="3200" b="1" dirty="0" smtClean="0"/>
              <a:t>Bride</a:t>
            </a:r>
            <a:r>
              <a:rPr lang="en-US" sz="2400" dirty="0" smtClean="0"/>
              <a:t>: Rev. 21:1-3</a:t>
            </a:r>
          </a:p>
          <a:p>
            <a:pPr eaLnBrk="1" hangingPunct="1">
              <a:lnSpc>
                <a:spcPct val="80000"/>
              </a:lnSpc>
              <a:defRPr/>
            </a:pPr>
            <a:r>
              <a:rPr lang="en-US" sz="3200" b="1" dirty="0" smtClean="0"/>
              <a:t>Ship:</a:t>
            </a:r>
            <a:r>
              <a:rPr lang="en-US" sz="2400" b="1" dirty="0" smtClean="0"/>
              <a:t> </a:t>
            </a:r>
            <a:r>
              <a:rPr lang="en-US" sz="2400" dirty="0" smtClean="0"/>
              <a:t>Mk. 4:35-41</a:t>
            </a:r>
            <a:endParaRPr lang="en-US" sz="3200" dirty="0" smtClean="0"/>
          </a:p>
        </p:txBody>
      </p:sp>
      <p:sp>
        <p:nvSpPr>
          <p:cNvPr id="28684" name="Rectangle 12"/>
          <p:cNvSpPr>
            <a:spLocks noGrp="1" noChangeArrowheads="1"/>
          </p:cNvSpPr>
          <p:nvPr>
            <p:ph type="body" sz="half" idx="2"/>
          </p:nvPr>
        </p:nvSpPr>
        <p:spPr>
          <a:xfrm>
            <a:off x="4114800" y="2209800"/>
            <a:ext cx="4802529" cy="4038600"/>
          </a:xfrm>
        </p:spPr>
        <p:txBody>
          <a:bodyPr/>
          <a:lstStyle/>
          <a:p>
            <a:pPr eaLnBrk="1" hangingPunct="1">
              <a:lnSpc>
                <a:spcPct val="80000"/>
              </a:lnSpc>
              <a:defRPr/>
            </a:pPr>
            <a:r>
              <a:rPr lang="en-US" sz="3200" b="1" dirty="0" smtClean="0"/>
              <a:t>Ship:</a:t>
            </a:r>
            <a:r>
              <a:rPr lang="en-US" sz="2400" dirty="0" smtClean="0"/>
              <a:t>  CCC # 845</a:t>
            </a:r>
          </a:p>
          <a:p>
            <a:pPr marL="0" indent="0" eaLnBrk="1" hangingPunct="1">
              <a:lnSpc>
                <a:spcPct val="80000"/>
              </a:lnSpc>
              <a:buFont typeface="Wingdings" panose="05000000000000000000" pitchFamily="2" charset="2"/>
              <a:buNone/>
              <a:defRPr/>
            </a:pPr>
            <a:r>
              <a:rPr lang="en-US" sz="2000" dirty="0" smtClean="0"/>
              <a:t>To reunite all his children, scattered and led astray by sin, the Father willed to call the whole of humanity together into his Son's Church. The Church is the place where humanity must rediscover its unity and salvation. The Church is "the world reconciled." She is that bark (ship) which "in the full sail of the Lord's cross, by the breath of the Holy Spirit, navigates safely in this world." According to another image dear to the Church Fathers, she is prefigured by Noah's ark, which alone saves from the flood.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45" name="Rectangle 21"/>
          <p:cNvSpPr>
            <a:spLocks noGrp="1" noChangeArrowheads="1"/>
          </p:cNvSpPr>
          <p:nvPr>
            <p:ph type="title"/>
          </p:nvPr>
        </p:nvSpPr>
        <p:spPr/>
        <p:txBody>
          <a:bodyPr/>
          <a:lstStyle/>
          <a:p>
            <a:pPr eaLnBrk="1" hangingPunct="1">
              <a:defRPr/>
            </a:pPr>
            <a:r>
              <a:rPr lang="en-US" sz="2100" dirty="0" smtClean="0"/>
              <a:t>The Church is ONE, HOLY, CATHOLIC, APOSTOLIC (AB 100)</a:t>
            </a:r>
          </a:p>
        </p:txBody>
      </p:sp>
      <p:graphicFrame>
        <p:nvGraphicFramePr>
          <p:cNvPr id="2" name="Diagram 1"/>
          <p:cNvGraphicFramePr/>
          <p:nvPr>
            <p:extLst>
              <p:ext uri="{D42A27DB-BD31-4B8C-83A1-F6EECF244321}">
                <p14:modId xmlns:p14="http://schemas.microsoft.com/office/powerpoint/2010/main" val="2322987966"/>
              </p:ext>
            </p:extLst>
          </p:nvPr>
        </p:nvGraphicFramePr>
        <p:xfrm>
          <a:off x="457200" y="1219200"/>
          <a:ext cx="82296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 Reflection</a:t>
            </a:r>
            <a:endParaRPr lang="en-US" dirty="0"/>
          </a:p>
        </p:txBody>
      </p:sp>
      <p:sp>
        <p:nvSpPr>
          <p:cNvPr id="4" name="Rectangle 3"/>
          <p:cNvSpPr txBox="1">
            <a:spLocks noChangeArrowheads="1"/>
          </p:cNvSpPr>
          <p:nvPr/>
        </p:nvSpPr>
        <p:spPr bwMode="auto">
          <a:xfrm>
            <a:off x="457200" y="1600200"/>
            <a:ext cx="84582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anose="05000000000000000000"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a:lstStyle>
          <a:p>
            <a:pPr eaLnBrk="1" hangingPunct="1">
              <a:lnSpc>
                <a:spcPct val="90000"/>
              </a:lnSpc>
              <a:buClr>
                <a:srgbClr val="FF0000"/>
              </a:buClr>
              <a:buFont typeface="Wingdings" panose="05000000000000000000" pitchFamily="2" charset="2"/>
              <a:buChar char="v"/>
              <a:defRPr/>
            </a:pPr>
            <a:endParaRPr lang="en-US" kern="0" dirty="0" smtClean="0"/>
          </a:p>
        </p:txBody>
      </p:sp>
      <p:sp>
        <p:nvSpPr>
          <p:cNvPr id="5" name="Rectangle 3"/>
          <p:cNvSpPr txBox="1">
            <a:spLocks noChangeArrowheads="1"/>
          </p:cNvSpPr>
          <p:nvPr/>
        </p:nvSpPr>
        <p:spPr bwMode="auto">
          <a:xfrm>
            <a:off x="457200" y="1447799"/>
            <a:ext cx="8229600" cy="4835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80000"/>
              <a:buFont typeface="Wingdings" panose="05000000000000000000"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80000"/>
              <a:buFont typeface="Wingdings" panose="05000000000000000000"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hlink"/>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80000"/>
              <a:buFont typeface="Wingdings" panose="05000000000000000000"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80000"/>
              <a:buFont typeface="Wingdings" pitchFamily="2" charset="2"/>
              <a:buChar char="l"/>
              <a:defRPr sz="2000">
                <a:solidFill>
                  <a:schemeClr val="tx1"/>
                </a:solidFill>
                <a:effectLst>
                  <a:outerShdw blurRad="38100" dist="38100" dir="2700000" algn="tl">
                    <a:srgbClr val="000000"/>
                  </a:outerShdw>
                </a:effectLst>
                <a:latin typeface="+mn-lt"/>
              </a:defRPr>
            </a:lvl9pPr>
          </a:lstStyle>
          <a:p>
            <a:pPr eaLnBrk="1" hangingPunct="1">
              <a:lnSpc>
                <a:spcPct val="80000"/>
              </a:lnSpc>
              <a:defRPr/>
            </a:pPr>
            <a:r>
              <a:rPr lang="en-US" sz="2800" kern="0" dirty="0" smtClean="0"/>
              <a:t>Quiet your heart and listen to the words of Jesus to St. Peter.  Read Matthew 16:16-18</a:t>
            </a:r>
          </a:p>
          <a:p>
            <a:pPr eaLnBrk="1" hangingPunct="1">
              <a:lnSpc>
                <a:spcPct val="80000"/>
              </a:lnSpc>
              <a:defRPr/>
            </a:pPr>
            <a:r>
              <a:rPr lang="en-US" sz="2800" kern="0" dirty="0" smtClean="0"/>
              <a:t>Imagine yourself as Peter and Jesus speaking to you.  He called Simon by a new name, “Peter.”  What does Jesus call you?</a:t>
            </a:r>
          </a:p>
          <a:p>
            <a:pPr eaLnBrk="1" hangingPunct="1">
              <a:lnSpc>
                <a:spcPct val="80000"/>
              </a:lnSpc>
              <a:defRPr/>
            </a:pPr>
            <a:r>
              <a:rPr lang="en-US" sz="2800" kern="0" dirty="0" smtClean="0"/>
              <a:t>What mission is Jesus entrusting to you?</a:t>
            </a:r>
          </a:p>
          <a:p>
            <a:pPr eaLnBrk="1" hangingPunct="1">
              <a:lnSpc>
                <a:spcPct val="80000"/>
              </a:lnSpc>
              <a:defRPr/>
            </a:pPr>
            <a:r>
              <a:rPr lang="en-US" sz="2800" kern="0" dirty="0" smtClean="0"/>
              <a:t>Journal about your prayer.</a:t>
            </a:r>
          </a:p>
        </p:txBody>
      </p:sp>
    </p:spTree>
    <p:extLst>
      <p:ext uri="{BB962C8B-B14F-4D97-AF65-F5344CB8AC3E}">
        <p14:creationId xmlns:p14="http://schemas.microsoft.com/office/powerpoint/2010/main" val="464567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theme/theme1.xml><?xml version="1.0" encoding="utf-8"?>
<a:theme xmlns:a="http://schemas.openxmlformats.org/drawingml/2006/main" name="Curtain Call">
  <a:themeElements>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fontScheme name="Curtain Call">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urtain Call 1">
        <a:dk1>
          <a:srgbClr val="602000"/>
        </a:dk1>
        <a:lt1>
          <a:srgbClr val="FFFFFF"/>
        </a:lt1>
        <a:dk2>
          <a:srgbClr val="800000"/>
        </a:dk2>
        <a:lt2>
          <a:srgbClr val="FFFFCC"/>
        </a:lt2>
        <a:accent1>
          <a:srgbClr val="FF3300"/>
        </a:accent1>
        <a:accent2>
          <a:srgbClr val="000000"/>
        </a:accent2>
        <a:accent3>
          <a:srgbClr val="C0AAAA"/>
        </a:accent3>
        <a:accent4>
          <a:srgbClr val="DADADA"/>
        </a:accent4>
        <a:accent5>
          <a:srgbClr val="FFADAA"/>
        </a:accent5>
        <a:accent6>
          <a:srgbClr val="000000"/>
        </a:accent6>
        <a:hlink>
          <a:srgbClr val="EBF25A"/>
        </a:hlink>
        <a:folHlink>
          <a:srgbClr val="F2AA68"/>
        </a:folHlink>
      </a:clrScheme>
      <a:clrMap bg1="dk2" tx1="lt1" bg2="dk1" tx2="lt2" accent1="accent1" accent2="accent2" accent3="accent3" accent4="accent4" accent5="accent5" accent6="accent6" hlink="hlink" folHlink="folHlink"/>
    </a:extraClrScheme>
    <a:extraClrScheme>
      <a:clrScheme name="Curtain Call 2">
        <a:dk1>
          <a:srgbClr val="000066"/>
        </a:dk1>
        <a:lt1>
          <a:srgbClr val="FFFFFF"/>
        </a:lt1>
        <a:dk2>
          <a:srgbClr val="000099"/>
        </a:dk2>
        <a:lt2>
          <a:srgbClr val="D8F6F8"/>
        </a:lt2>
        <a:accent1>
          <a:srgbClr val="0099FF"/>
        </a:accent1>
        <a:accent2>
          <a:srgbClr val="00003A"/>
        </a:accent2>
        <a:accent3>
          <a:srgbClr val="AAAACA"/>
        </a:accent3>
        <a:accent4>
          <a:srgbClr val="DADADA"/>
        </a:accent4>
        <a:accent5>
          <a:srgbClr val="AACAFF"/>
        </a:accent5>
        <a:accent6>
          <a:srgbClr val="000034"/>
        </a:accent6>
        <a:hlink>
          <a:srgbClr val="DDD925"/>
        </a:hlink>
        <a:folHlink>
          <a:srgbClr val="72C676"/>
        </a:folHlink>
      </a:clrScheme>
      <a:clrMap bg1="dk2" tx1="lt1" bg2="dk1" tx2="lt2" accent1="accent1" accent2="accent2" accent3="accent3" accent4="accent4" accent5="accent5" accent6="accent6" hlink="hlink" folHlink="folHlink"/>
    </a:extraClrScheme>
    <a:extraClrScheme>
      <a:clrScheme name="Curtain Call 3">
        <a:dk1>
          <a:srgbClr val="4C3D57"/>
        </a:dk1>
        <a:lt1>
          <a:srgbClr val="FFFFFF"/>
        </a:lt1>
        <a:dk2>
          <a:srgbClr val="660066"/>
        </a:dk2>
        <a:lt2>
          <a:srgbClr val="FDFBE3"/>
        </a:lt2>
        <a:accent1>
          <a:srgbClr val="976C9E"/>
        </a:accent1>
        <a:accent2>
          <a:srgbClr val="1E1822"/>
        </a:accent2>
        <a:accent3>
          <a:srgbClr val="B8AAB8"/>
        </a:accent3>
        <a:accent4>
          <a:srgbClr val="DADADA"/>
        </a:accent4>
        <a:accent5>
          <a:srgbClr val="C9BACC"/>
        </a:accent5>
        <a:accent6>
          <a:srgbClr val="1A151E"/>
        </a:accent6>
        <a:hlink>
          <a:srgbClr val="D8C460"/>
        </a:hlink>
        <a:folHlink>
          <a:srgbClr val="C3C2BD"/>
        </a:folHlink>
      </a:clrScheme>
      <a:clrMap bg1="dk2" tx1="lt1" bg2="dk1" tx2="lt2" accent1="accent1" accent2="accent2" accent3="accent3" accent4="accent4" accent5="accent5" accent6="accent6" hlink="hlink" folHlink="folHlink"/>
    </a:extraClrScheme>
    <a:extraClrScheme>
      <a:clrScheme name="Curtain Call 4">
        <a:dk1>
          <a:srgbClr val="334D3F"/>
        </a:dk1>
        <a:lt1>
          <a:srgbClr val="FFFFFF"/>
        </a:lt1>
        <a:dk2>
          <a:srgbClr val="008000"/>
        </a:dk2>
        <a:lt2>
          <a:srgbClr val="D3F1DB"/>
        </a:lt2>
        <a:accent1>
          <a:srgbClr val="4A6D84"/>
        </a:accent1>
        <a:accent2>
          <a:srgbClr val="213329"/>
        </a:accent2>
        <a:accent3>
          <a:srgbClr val="AAC0AA"/>
        </a:accent3>
        <a:accent4>
          <a:srgbClr val="DADADA"/>
        </a:accent4>
        <a:accent5>
          <a:srgbClr val="B1BAC2"/>
        </a:accent5>
        <a:accent6>
          <a:srgbClr val="1D2D24"/>
        </a:accent6>
        <a:hlink>
          <a:srgbClr val="F0B100"/>
        </a:hlink>
        <a:folHlink>
          <a:srgbClr val="C37103"/>
        </a:folHlink>
      </a:clrScheme>
      <a:clrMap bg1="dk2" tx1="lt1" bg2="dk1" tx2="lt2" accent1="accent1" accent2="accent2" accent3="accent3" accent4="accent4" accent5="accent5" accent6="accent6" hlink="hlink" folHlink="folHlink"/>
    </a:extraClrScheme>
    <a:extraClrScheme>
      <a:clrScheme name="Curtain Call 5">
        <a:dk1>
          <a:srgbClr val="566858"/>
        </a:dk1>
        <a:lt1>
          <a:srgbClr val="FFFFFF"/>
        </a:lt1>
        <a:dk2>
          <a:srgbClr val="6D8771"/>
        </a:dk2>
        <a:lt2>
          <a:srgbClr val="ECECB2"/>
        </a:lt2>
        <a:accent1>
          <a:srgbClr val="76A571"/>
        </a:accent1>
        <a:accent2>
          <a:srgbClr val="465648"/>
        </a:accent2>
        <a:accent3>
          <a:srgbClr val="BAC3BB"/>
        </a:accent3>
        <a:accent4>
          <a:srgbClr val="DADADA"/>
        </a:accent4>
        <a:accent5>
          <a:srgbClr val="BDCFBB"/>
        </a:accent5>
        <a:accent6>
          <a:srgbClr val="3F4D40"/>
        </a:accent6>
        <a:hlink>
          <a:srgbClr val="FFDC0B"/>
        </a:hlink>
        <a:folHlink>
          <a:srgbClr val="FC9916"/>
        </a:folHlink>
      </a:clrScheme>
      <a:clrMap bg1="dk2" tx1="lt1" bg2="dk1" tx2="lt2" accent1="accent1" accent2="accent2" accent3="accent3" accent4="accent4" accent5="accent5" accent6="accent6" hlink="hlink" folHlink="folHlink"/>
    </a:extraClrScheme>
    <a:extraClrScheme>
      <a:clrScheme name="Curtain Call 6">
        <a:dk1>
          <a:srgbClr val="0A6866"/>
        </a:dk1>
        <a:lt1>
          <a:srgbClr val="FFFFFF"/>
        </a:lt1>
        <a:dk2>
          <a:srgbClr val="0D8784"/>
        </a:dk2>
        <a:lt2>
          <a:srgbClr val="B8DEC6"/>
        </a:lt2>
        <a:accent1>
          <a:srgbClr val="3C7652"/>
        </a:accent1>
        <a:accent2>
          <a:srgbClr val="005250"/>
        </a:accent2>
        <a:accent3>
          <a:srgbClr val="AAC3C2"/>
        </a:accent3>
        <a:accent4>
          <a:srgbClr val="DADADA"/>
        </a:accent4>
        <a:accent5>
          <a:srgbClr val="AFBDB3"/>
        </a:accent5>
        <a:accent6>
          <a:srgbClr val="004948"/>
        </a:accent6>
        <a:hlink>
          <a:srgbClr val="00E0A5"/>
        </a:hlink>
        <a:folHlink>
          <a:srgbClr val="00CCFF"/>
        </a:folHlink>
      </a:clrScheme>
      <a:clrMap bg1="dk2" tx1="lt1" bg2="dk1" tx2="lt2" accent1="accent1" accent2="accent2" accent3="accent3" accent4="accent4" accent5="accent5" accent6="accent6" hlink="hlink" folHlink="folHlink"/>
    </a:extraClrScheme>
    <a:extraClrScheme>
      <a:clrScheme name="Curtain Call 7">
        <a:dk1>
          <a:srgbClr val="50688C"/>
        </a:dk1>
        <a:lt1>
          <a:srgbClr val="FFFFFF"/>
        </a:lt1>
        <a:dk2>
          <a:srgbClr val="6E87AC"/>
        </a:dk2>
        <a:lt2>
          <a:srgbClr val="FFFFFF"/>
        </a:lt2>
        <a:accent1>
          <a:srgbClr val="376EA5"/>
        </a:accent1>
        <a:accent2>
          <a:srgbClr val="445876"/>
        </a:accent2>
        <a:accent3>
          <a:srgbClr val="BAC3D2"/>
        </a:accent3>
        <a:accent4>
          <a:srgbClr val="DADADA"/>
        </a:accent4>
        <a:accent5>
          <a:srgbClr val="AEBACF"/>
        </a:accent5>
        <a:accent6>
          <a:srgbClr val="3D4F6A"/>
        </a:accent6>
        <a:hlink>
          <a:srgbClr val="66CCFF"/>
        </a:hlink>
        <a:folHlink>
          <a:srgbClr val="CCCCFF"/>
        </a:folHlink>
      </a:clrScheme>
      <a:clrMap bg1="dk2" tx1="lt1" bg2="dk1" tx2="lt2" accent1="accent1" accent2="accent2" accent3="accent3" accent4="accent4" accent5="accent5" accent6="accent6" hlink="hlink" folHlink="folHlink"/>
    </a:extraClrScheme>
    <a:extraClrScheme>
      <a:clrScheme name="Curtain Call 8">
        <a:dk1>
          <a:srgbClr val="000000"/>
        </a:dk1>
        <a:lt1>
          <a:srgbClr val="DDDCC5"/>
        </a:lt1>
        <a:dk2>
          <a:srgbClr val="000000"/>
        </a:dk2>
        <a:lt2>
          <a:srgbClr val="C9C6A5"/>
        </a:lt2>
        <a:accent1>
          <a:srgbClr val="C0C0C0"/>
        </a:accent1>
        <a:accent2>
          <a:srgbClr val="B0AC90"/>
        </a:accent2>
        <a:accent3>
          <a:srgbClr val="EBEBDF"/>
        </a:accent3>
        <a:accent4>
          <a:srgbClr val="000000"/>
        </a:accent4>
        <a:accent5>
          <a:srgbClr val="DCDCDC"/>
        </a:accent5>
        <a:accent6>
          <a:srgbClr val="9F9B82"/>
        </a:accent6>
        <a:hlink>
          <a:srgbClr val="666699"/>
        </a:hlink>
        <a:folHlink>
          <a:srgbClr val="905C80"/>
        </a:folHlink>
      </a:clrScheme>
      <a:clrMap bg1="lt1" tx1="dk1" bg2="lt2" tx2="dk2" accent1="accent1" accent2="accent2" accent3="accent3" accent4="accent4" accent5="accent5" accent6="accent6" hlink="hlink" folHlink="folHlink"/>
    </a:extraClrScheme>
    <a:extraClrScheme>
      <a:clrScheme name="Curtain Call 9">
        <a:dk1>
          <a:srgbClr val="000000"/>
        </a:dk1>
        <a:lt1>
          <a:srgbClr val="FFFFFF"/>
        </a:lt1>
        <a:dk2>
          <a:srgbClr val="000099"/>
        </a:dk2>
        <a:lt2>
          <a:srgbClr val="DDDDDD"/>
        </a:lt2>
        <a:accent1>
          <a:srgbClr val="C6D4D4"/>
        </a:accent1>
        <a:accent2>
          <a:srgbClr val="C0C0C0"/>
        </a:accent2>
        <a:accent3>
          <a:srgbClr val="FFFFFF"/>
        </a:accent3>
        <a:accent4>
          <a:srgbClr val="000000"/>
        </a:accent4>
        <a:accent5>
          <a:srgbClr val="DFE6E6"/>
        </a:accent5>
        <a:accent6>
          <a:srgbClr val="AEAEAE"/>
        </a:accent6>
        <a:hlink>
          <a:srgbClr val="6600FF"/>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Curtain Call</Template>
  <TotalTime>2482</TotalTime>
  <Words>1111</Words>
  <Application>Microsoft Office PowerPoint</Application>
  <PresentationFormat>On-screen Show (4:3)</PresentationFormat>
  <Paragraphs>123</Paragraphs>
  <Slides>14</Slides>
  <Notes>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Curtain Call</vt:lpstr>
      <vt:lpstr>The Identity  of the Church  (Who is She???)</vt:lpstr>
      <vt:lpstr>Can you identify these objects?</vt:lpstr>
      <vt:lpstr>Can you identify this object?</vt:lpstr>
      <vt:lpstr>Four Marks of the True Church </vt:lpstr>
      <vt:lpstr>The Church is One</vt:lpstr>
      <vt:lpstr>The Church is One</vt:lpstr>
      <vt:lpstr>The Church is Holy </vt:lpstr>
      <vt:lpstr>The Church is Catholic </vt:lpstr>
      <vt:lpstr>The Church is Apostolic </vt:lpstr>
      <vt:lpstr>Apostolic succession</vt:lpstr>
      <vt:lpstr>Four Marks in Scripture</vt:lpstr>
      <vt:lpstr>Draw a symbol of the Church  (You may add a scripture quote too.)</vt:lpstr>
      <vt:lpstr>The Church is ONE, HOLY, CATHOLIC, APOSTOLIC (AB 100)</vt:lpstr>
      <vt:lpstr>Journal Reflection</vt:lpstr>
    </vt:vector>
  </TitlesOfParts>
  <Company>Catholic Diocese of Lincoln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Angela, Sr.Mary</cp:lastModifiedBy>
  <cp:revision>60</cp:revision>
  <dcterms:created xsi:type="dcterms:W3CDTF">2008-04-18T15:45:29Z</dcterms:created>
  <dcterms:modified xsi:type="dcterms:W3CDTF">2015-07-13T21:10:35Z</dcterms:modified>
</cp:coreProperties>
</file>