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60" r:id="rId4"/>
    <p:sldId id="258" r:id="rId5"/>
    <p:sldId id="261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D752E-EFCE-4251-B594-C8AB5C201A4E}" type="datetimeFigureOut">
              <a:rPr lang="en-US"/>
              <a:t>6/12/2015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F596B8-6383-48DD-9530-2FDAAD7A06E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27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96B8-6383-48DD-9530-2FDAAD7A06E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95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96B8-6383-48DD-9530-2FDAAD7A06E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751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96B8-6383-48DD-9530-2FDAAD7A06E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537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96B8-6383-48DD-9530-2FDAAD7A06E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991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96B8-6383-48DD-9530-2FDAAD7A06E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9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F596B8-6383-48DD-9530-2FDAAD7A06E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1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D6BAA4D-F448-4150-AAD0-264C6CF7AD45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6B12288-6B71-48CD-8C39-AE8D8C6A55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Holy Family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13</a:t>
            </a:r>
          </a:p>
        </p:txBody>
      </p:sp>
    </p:spTree>
    <p:extLst>
      <p:ext uri="{BB962C8B-B14F-4D97-AF65-F5344CB8AC3E}">
        <p14:creationId xmlns:p14="http://schemas.microsoft.com/office/powerpoint/2010/main" val="263492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r>
              <a:rPr lang="en-US" dirty="0" smtClean="0"/>
              <a:t>The Hidden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83880" cy="4187952"/>
          </a:xfrm>
        </p:spPr>
        <p:txBody>
          <a:bodyPr/>
          <a:lstStyle/>
          <a:p>
            <a:r>
              <a:rPr lang="en-US" dirty="0" smtClean="0"/>
              <a:t>The time from Jesus’ birth to His Baptism are called The Hidden years because we do not know what happened during that time. </a:t>
            </a:r>
          </a:p>
          <a:p>
            <a:r>
              <a:rPr lang="en-US" dirty="0" smtClean="0"/>
              <a:t>Joseph probably worked with Jesus in his shop, while Mary took care of the household. </a:t>
            </a:r>
          </a:p>
          <a:p>
            <a:r>
              <a:rPr lang="en-US" dirty="0" smtClean="0"/>
              <a:t>They lived and followed the laws of the Jewish religion.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58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112" y="627937"/>
            <a:ext cx="8183880" cy="1051560"/>
          </a:xfrm>
        </p:spPr>
        <p:txBody>
          <a:bodyPr/>
          <a:lstStyle/>
          <a:p>
            <a:r>
              <a:rPr lang="en-US">
                <a:ea typeface="Verdana"/>
                <a:cs typeface="Verdana"/>
              </a:rPr>
              <a:t>The Holy Family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90814" y="2309504"/>
            <a:ext cx="3250026" cy="3638550"/>
          </a:xfrm>
        </p:spPr>
      </p:pic>
    </p:spTree>
    <p:extLst>
      <p:ext uri="{BB962C8B-B14F-4D97-AF65-F5344CB8AC3E}">
        <p14:creationId xmlns:p14="http://schemas.microsoft.com/office/powerpoint/2010/main" val="167436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Sorrows of the Hidden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183880" cy="4187952"/>
          </a:xfrm>
        </p:spPr>
        <p:txBody>
          <a:bodyPr/>
          <a:lstStyle/>
          <a:p>
            <a:r>
              <a:rPr lang="en-US" dirty="0" smtClean="0"/>
              <a:t>The Holy family had to flee into Egypt to save the Child Jesus from King Herod.</a:t>
            </a:r>
          </a:p>
          <a:p>
            <a:r>
              <a:rPr lang="en-US" dirty="0" smtClean="0"/>
              <a:t>It was a hard, long, and dangerous journey</a:t>
            </a:r>
          </a:p>
          <a:p>
            <a:r>
              <a:rPr lang="en-US" dirty="0" smtClean="0"/>
              <a:t>When Jesus was twelve years old, He went to Jerusalem with His family for the Passover, but stayed behind. </a:t>
            </a:r>
          </a:p>
          <a:p>
            <a:r>
              <a:rPr lang="en-US" dirty="0" smtClean="0"/>
              <a:t>Mary and Joseph searched for him for three days.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748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906" y="295332"/>
            <a:ext cx="8183880" cy="1051560"/>
          </a:xfrm>
        </p:spPr>
        <p:txBody>
          <a:bodyPr/>
          <a:lstStyle/>
          <a:p>
            <a:r>
              <a:rPr lang="en-US">
                <a:ea typeface="Verdana"/>
                <a:cs typeface="Verdana"/>
              </a:rPr>
              <a:t>Flight into Egypt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76020" y="1822728"/>
            <a:ext cx="5715000" cy="4105275"/>
          </a:xfrm>
        </p:spPr>
      </p:pic>
    </p:spTree>
    <p:extLst>
      <p:ext uri="{BB962C8B-B14F-4D97-AF65-F5344CB8AC3E}">
        <p14:creationId xmlns:p14="http://schemas.microsoft.com/office/powerpoint/2010/main" val="403113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r>
              <a:rPr lang="en-US" dirty="0" smtClean="0"/>
              <a:t>A Model for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83880" cy="4187952"/>
          </a:xfrm>
        </p:spPr>
        <p:txBody>
          <a:bodyPr/>
          <a:lstStyle/>
          <a:p>
            <a:r>
              <a:rPr lang="en-US" dirty="0" smtClean="0"/>
              <a:t>We can imitate the Holy family by: 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ccepting God’s will for us: The Holy family had to flee their home.</a:t>
            </a:r>
          </a:p>
          <a:p>
            <a:pPr lvl="1"/>
            <a:r>
              <a:rPr lang="en-US" dirty="0" smtClean="0"/>
              <a:t>Doing the job we are meant to do in our family: Jesus spent thirty years working with His family.</a:t>
            </a:r>
          </a:p>
          <a:p>
            <a:pPr lvl="1"/>
            <a:r>
              <a:rPr lang="en-US" dirty="0" smtClean="0"/>
              <a:t>Making God a member of our family: God was the center of the life of the Holy Family.</a:t>
            </a:r>
          </a:p>
          <a:p>
            <a:pPr lvl="1"/>
            <a:r>
              <a:rPr lang="en-US" dirty="0" smtClean="0"/>
              <a:t>Doing good for others as a family: Find ways to help </a:t>
            </a:r>
            <a:r>
              <a:rPr lang="en-US" smtClean="0"/>
              <a:t>those in need. </a:t>
            </a:r>
            <a:endParaRPr lang="en-US" dirty="0" smtClean="0"/>
          </a:p>
          <a:p>
            <a:pPr marL="347472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6892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59</TotalTime>
  <Words>210</Words>
  <Application>Microsoft Office PowerPoint</Application>
  <PresentationFormat>On-screen Show (4:3)</PresentationFormat>
  <Paragraphs>17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Aspect</vt:lpstr>
      <vt:lpstr>The Holy Family</vt:lpstr>
      <vt:lpstr>The Hidden Years</vt:lpstr>
      <vt:lpstr>The Holy Family</vt:lpstr>
      <vt:lpstr>The Sorrows of the Hidden Years</vt:lpstr>
      <vt:lpstr>Flight into Egypt</vt:lpstr>
      <vt:lpstr>A Model for Families</vt:lpstr>
    </vt:vector>
  </TitlesOfParts>
  <Company>CDOL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Sisters, Formation</dc:creator>
  <cp:lastModifiedBy>Sisters, Formation</cp:lastModifiedBy>
  <cp:revision>9</cp:revision>
  <dcterms:created xsi:type="dcterms:W3CDTF">2015-03-23T13:53:57Z</dcterms:created>
  <dcterms:modified xsi:type="dcterms:W3CDTF">2015-06-12T16:10:46Z</dcterms:modified>
</cp:coreProperties>
</file>